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88" r:id="rId3"/>
  </p:sldMasterIdLst>
  <p:notesMasterIdLst>
    <p:notesMasterId r:id="rId69"/>
  </p:notesMasterIdLst>
  <p:handoutMasterIdLst>
    <p:handoutMasterId r:id="rId70"/>
  </p:handoutMasterIdLst>
  <p:sldIdLst>
    <p:sldId id="256" r:id="rId4"/>
    <p:sldId id="261" r:id="rId5"/>
    <p:sldId id="289" r:id="rId6"/>
    <p:sldId id="257" r:id="rId7"/>
    <p:sldId id="287" r:id="rId8"/>
    <p:sldId id="288" r:id="rId9"/>
    <p:sldId id="258" r:id="rId10"/>
    <p:sldId id="285" r:id="rId11"/>
    <p:sldId id="439" r:id="rId12"/>
    <p:sldId id="286" r:id="rId13"/>
    <p:sldId id="263" r:id="rId14"/>
    <p:sldId id="290" r:id="rId15"/>
    <p:sldId id="291" r:id="rId16"/>
    <p:sldId id="264" r:id="rId17"/>
    <p:sldId id="265" r:id="rId18"/>
    <p:sldId id="266" r:id="rId19"/>
    <p:sldId id="267" r:id="rId20"/>
    <p:sldId id="281" r:id="rId21"/>
    <p:sldId id="292" r:id="rId22"/>
    <p:sldId id="322" r:id="rId23"/>
    <p:sldId id="428" r:id="rId24"/>
    <p:sldId id="427" r:id="rId25"/>
    <p:sldId id="426" r:id="rId26"/>
    <p:sldId id="293" r:id="rId27"/>
    <p:sldId id="284" r:id="rId28"/>
    <p:sldId id="295" r:id="rId29"/>
    <p:sldId id="296" r:id="rId30"/>
    <p:sldId id="297" r:id="rId31"/>
    <p:sldId id="298" r:id="rId32"/>
    <p:sldId id="299" r:id="rId33"/>
    <p:sldId id="321" r:id="rId34"/>
    <p:sldId id="414" r:id="rId35"/>
    <p:sldId id="425" r:id="rId36"/>
    <p:sldId id="402" r:id="rId37"/>
    <p:sldId id="413" r:id="rId38"/>
    <p:sldId id="438" r:id="rId39"/>
    <p:sldId id="403" r:id="rId40"/>
    <p:sldId id="404" r:id="rId41"/>
    <p:sldId id="259" r:id="rId42"/>
    <p:sldId id="405" r:id="rId43"/>
    <p:sldId id="406" r:id="rId44"/>
    <p:sldId id="407" r:id="rId45"/>
    <p:sldId id="408" r:id="rId46"/>
    <p:sldId id="411" r:id="rId47"/>
    <p:sldId id="429" r:id="rId48"/>
    <p:sldId id="430" r:id="rId49"/>
    <p:sldId id="431" r:id="rId50"/>
    <p:sldId id="432" r:id="rId51"/>
    <p:sldId id="433" r:id="rId52"/>
    <p:sldId id="412" r:id="rId53"/>
    <p:sldId id="416" r:id="rId54"/>
    <p:sldId id="417" r:id="rId55"/>
    <p:sldId id="418" r:id="rId56"/>
    <p:sldId id="419" r:id="rId57"/>
    <p:sldId id="420" r:id="rId58"/>
    <p:sldId id="421" r:id="rId59"/>
    <p:sldId id="422" r:id="rId60"/>
    <p:sldId id="423" r:id="rId61"/>
    <p:sldId id="300" r:id="rId62"/>
    <p:sldId id="435" r:id="rId63"/>
    <p:sldId id="434" r:id="rId64"/>
    <p:sldId id="436" r:id="rId65"/>
    <p:sldId id="437" r:id="rId66"/>
    <p:sldId id="424" r:id="rId67"/>
    <p:sldId id="282" r:id="rId68"/>
  </p:sldIdLst>
  <p:sldSz cx="12192000" cy="6858000"/>
  <p:notesSz cx="6858000" cy="9144000"/>
  <p:embeddedFontLst>
    <p:embeddedFont>
      <p:font typeface="Calibri" panose="020F0502020204030204" pitchFamily="34" charset="0"/>
      <p:regular r:id="rId71"/>
      <p:bold r:id="rId72"/>
      <p:italic r:id="rId73"/>
      <p:boldItalic r:id="rId74"/>
    </p:embeddedFont>
    <p:embeddedFont>
      <p:font typeface="Calibri Light" panose="020F0302020204030204" pitchFamily="34" charset="0"/>
      <p:regular r:id="rId75"/>
      <p:italic r:id="rId76"/>
    </p:embeddedFont>
    <p:embeddedFont>
      <p:font typeface="Inter" panose="020B0604020202020204" charset="0"/>
      <p:regular r:id="rId77"/>
      <p:bold r:id="rId78"/>
    </p:embeddedFont>
    <p:embeddedFont>
      <p:font typeface="Inter SemiBold" panose="020B0604020202020204" charset="0"/>
      <p:bold r:id="rId79"/>
    </p:embeddedFont>
    <p:embeddedFont>
      <p:font typeface="Poppins" panose="00000500000000000000" pitchFamily="2" charset="0"/>
      <p:regular r:id="rId80"/>
      <p:bold r:id="rId81"/>
      <p:italic r:id="rId82"/>
      <p:boldItalic r:id="rId83"/>
    </p:embeddedFont>
    <p:embeddedFont>
      <p:font typeface="Poppins Bold" panose="00000800000000000000" charset="0"/>
      <p:regular r:id="rId84"/>
      <p:bold r:id="rId85"/>
    </p:embeddedFont>
    <p:embeddedFont>
      <p:font typeface="Poppins ExtraBold" panose="00000900000000000000" pitchFamily="2" charset="0"/>
      <p:bold r:id="rId86"/>
      <p:boldItalic r:id="rId87"/>
    </p:embeddedFont>
    <p:embeddedFont>
      <p:font typeface="Poppins Medium" panose="00000600000000000000" pitchFamily="2" charset="0"/>
      <p:regular r:id="rId88"/>
      <p:italic r:id="rId89"/>
    </p:embeddedFont>
    <p:embeddedFont>
      <p:font typeface="Trebuchet MS" panose="020B0603020202020204" pitchFamily="34" charset="0"/>
      <p:regular r:id="rId90"/>
      <p:bold r:id="rId91"/>
      <p:italic r:id="rId92"/>
      <p:boldItalic r:id="rId9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683" userDrawn="1">
          <p15:clr>
            <a:srgbClr val="A4A3A4"/>
          </p15:clr>
        </p15:guide>
        <p15:guide id="3" pos="415" userDrawn="1">
          <p15:clr>
            <a:srgbClr val="A4A3A4"/>
          </p15:clr>
        </p15:guide>
        <p15:guide id="4" pos="7242" userDrawn="1">
          <p15:clr>
            <a:srgbClr val="A4A3A4"/>
          </p15:clr>
        </p15:guide>
        <p15:guide id="5" orient="horz" pos="300" userDrawn="1">
          <p15:clr>
            <a:srgbClr val="A4A3A4"/>
          </p15:clr>
        </p15:guide>
        <p15:guide id="6" orient="horz" pos="4020" userDrawn="1">
          <p15:clr>
            <a:srgbClr val="A4A3A4"/>
          </p15:clr>
        </p15:guide>
        <p15:guide id="7" pos="4974" userDrawn="1">
          <p15:clr>
            <a:srgbClr val="A4A3A4"/>
          </p15:clr>
        </p15:guide>
        <p15:guide id="8" orient="horz" pos="322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C3DB"/>
    <a:srgbClr val="0F4D57"/>
    <a:srgbClr val="0F4854"/>
    <a:srgbClr val="ECF5F5"/>
    <a:srgbClr val="FAFCFC"/>
    <a:srgbClr val="CBCBCB"/>
    <a:srgbClr val="C1C1C1"/>
    <a:srgbClr val="FF9900"/>
    <a:srgbClr val="00674B"/>
    <a:srgbClr val="00AA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6479D4-CB39-4E90-9E84-86638C51FAC0}" v="38" dt="2023-09-08T10:00:36.1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18" autoAdjust="0"/>
    <p:restoredTop sz="93792" autoAdjust="0"/>
  </p:normalViewPr>
  <p:slideViewPr>
    <p:cSldViewPr snapToGrid="0" showGuides="1">
      <p:cViewPr varScale="1">
        <p:scale>
          <a:sx n="67" d="100"/>
          <a:sy n="67" d="100"/>
        </p:scale>
        <p:origin x="712" y="32"/>
      </p:cViewPr>
      <p:guideLst>
        <p:guide pos="2683"/>
        <p:guide pos="415"/>
        <p:guide pos="7242"/>
        <p:guide orient="horz" pos="300"/>
        <p:guide orient="horz" pos="4020"/>
        <p:guide pos="4974"/>
        <p:guide orient="horz" pos="3226"/>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52" d="100"/>
          <a:sy n="52" d="100"/>
        </p:scale>
        <p:origin x="2196"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14.fntdata"/><Relationship Id="rId89" Type="http://schemas.openxmlformats.org/officeDocument/2006/relationships/font" Target="fonts/font19.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2.xml"/><Relationship Id="rId90" Type="http://schemas.openxmlformats.org/officeDocument/2006/relationships/font" Target="fonts/font20.fntdata"/><Relationship Id="rId95"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notesMaster" Target="notesMasters/notesMaster1.xml"/><Relationship Id="rId80" Type="http://schemas.openxmlformats.org/officeDocument/2006/relationships/font" Target="fonts/font10.fntdata"/><Relationship Id="rId85" Type="http://schemas.openxmlformats.org/officeDocument/2006/relationships/font" Target="fonts/font15.fntdata"/><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6.fntdata"/><Relationship Id="rId97"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7.fntdata"/><Relationship Id="rId61" Type="http://schemas.openxmlformats.org/officeDocument/2006/relationships/slide" Target="slides/slide58.xml"/><Relationship Id="rId82" Type="http://schemas.openxmlformats.org/officeDocument/2006/relationships/font" Target="fonts/font12.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2.fntdata"/><Relationship Id="rId93" Type="http://schemas.openxmlformats.org/officeDocument/2006/relationships/font" Target="fonts/font23.fntdata"/><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vindu Thuduhena" userId="eaa39b02-bb8a-421e-9030-d69a1916e967" providerId="ADAL" clId="{856479D4-CB39-4E90-9E84-86638C51FAC0}"/>
    <pc:docChg chg="undo custSel addSld modSld sldOrd">
      <pc:chgData name="Ravindu Thuduhena" userId="eaa39b02-bb8a-421e-9030-d69a1916e967" providerId="ADAL" clId="{856479D4-CB39-4E90-9E84-86638C51FAC0}" dt="2023-09-08T10:01:30.846" v="246" actId="1440"/>
      <pc:docMkLst>
        <pc:docMk/>
      </pc:docMkLst>
      <pc:sldChg chg="addSp modSp mod setBg">
        <pc:chgData name="Ravindu Thuduhena" userId="eaa39b02-bb8a-421e-9030-d69a1916e967" providerId="ADAL" clId="{856479D4-CB39-4E90-9E84-86638C51FAC0}" dt="2023-09-07T16:17:35.273" v="155" actId="14100"/>
        <pc:sldMkLst>
          <pc:docMk/>
          <pc:sldMk cId="2282911932" sldId="286"/>
        </pc:sldMkLst>
        <pc:spChg chg="add mod ord">
          <ac:chgData name="Ravindu Thuduhena" userId="eaa39b02-bb8a-421e-9030-d69a1916e967" providerId="ADAL" clId="{856479D4-CB39-4E90-9E84-86638C51FAC0}" dt="2023-09-07T16:16:16.720" v="140" actId="1076"/>
          <ac:spMkLst>
            <pc:docMk/>
            <pc:sldMk cId="2282911932" sldId="286"/>
            <ac:spMk id="2" creationId="{738DC4EF-F5CD-2BC3-CCA3-E4FC266A5230}"/>
          </ac:spMkLst>
        </pc:spChg>
        <pc:spChg chg="mod">
          <ac:chgData name="Ravindu Thuduhena" userId="eaa39b02-bb8a-421e-9030-d69a1916e967" providerId="ADAL" clId="{856479D4-CB39-4E90-9E84-86638C51FAC0}" dt="2023-09-07T16:17:24.968" v="152" actId="403"/>
          <ac:spMkLst>
            <pc:docMk/>
            <pc:sldMk cId="2282911932" sldId="286"/>
            <ac:spMk id="3" creationId="{8252A92B-C4C5-F3BF-E4EA-E4916AF519E8}"/>
          </ac:spMkLst>
        </pc:spChg>
        <pc:spChg chg="mod">
          <ac:chgData name="Ravindu Thuduhena" userId="eaa39b02-bb8a-421e-9030-d69a1916e967" providerId="ADAL" clId="{856479D4-CB39-4E90-9E84-86638C51FAC0}" dt="2023-09-07T16:17:24.968" v="152" actId="403"/>
          <ac:spMkLst>
            <pc:docMk/>
            <pc:sldMk cId="2282911932" sldId="286"/>
            <ac:spMk id="12" creationId="{62E674D4-27DB-CE73-ED37-AFC8106EC761}"/>
          </ac:spMkLst>
        </pc:spChg>
        <pc:spChg chg="mod">
          <ac:chgData name="Ravindu Thuduhena" userId="eaa39b02-bb8a-421e-9030-d69a1916e967" providerId="ADAL" clId="{856479D4-CB39-4E90-9E84-86638C51FAC0}" dt="2023-09-07T16:17:24.968" v="152" actId="403"/>
          <ac:spMkLst>
            <pc:docMk/>
            <pc:sldMk cId="2282911932" sldId="286"/>
            <ac:spMk id="15" creationId="{827E30FF-408A-F795-48EF-4B82970320C2}"/>
          </ac:spMkLst>
        </pc:spChg>
        <pc:spChg chg="mod">
          <ac:chgData name="Ravindu Thuduhena" userId="eaa39b02-bb8a-421e-9030-d69a1916e967" providerId="ADAL" clId="{856479D4-CB39-4E90-9E84-86638C51FAC0}" dt="2023-09-07T16:16:57.973" v="149" actId="207"/>
          <ac:spMkLst>
            <pc:docMk/>
            <pc:sldMk cId="2282911932" sldId="286"/>
            <ac:spMk id="16" creationId="{5F531374-6B0B-A8A8-536A-57D6A3877D0A}"/>
          </ac:spMkLst>
        </pc:spChg>
        <pc:spChg chg="mod">
          <ac:chgData name="Ravindu Thuduhena" userId="eaa39b02-bb8a-421e-9030-d69a1916e967" providerId="ADAL" clId="{856479D4-CB39-4E90-9E84-86638C51FAC0}" dt="2023-09-07T16:17:24.968" v="152" actId="403"/>
          <ac:spMkLst>
            <pc:docMk/>
            <pc:sldMk cId="2282911932" sldId="286"/>
            <ac:spMk id="18" creationId="{9024A6FB-292C-C772-E933-EBAE2E3C2188}"/>
          </ac:spMkLst>
        </pc:spChg>
        <pc:spChg chg="mod">
          <ac:chgData name="Ravindu Thuduhena" userId="eaa39b02-bb8a-421e-9030-d69a1916e967" providerId="ADAL" clId="{856479D4-CB39-4E90-9E84-86638C51FAC0}" dt="2023-09-07T16:17:24.968" v="152" actId="403"/>
          <ac:spMkLst>
            <pc:docMk/>
            <pc:sldMk cId="2282911932" sldId="286"/>
            <ac:spMk id="19" creationId="{5F23AA0F-9179-6563-4C02-B385149EDAE0}"/>
          </ac:spMkLst>
        </pc:spChg>
        <pc:spChg chg="mod">
          <ac:chgData name="Ravindu Thuduhena" userId="eaa39b02-bb8a-421e-9030-d69a1916e967" providerId="ADAL" clId="{856479D4-CB39-4E90-9E84-86638C51FAC0}" dt="2023-09-07T16:17:24.968" v="152" actId="403"/>
          <ac:spMkLst>
            <pc:docMk/>
            <pc:sldMk cId="2282911932" sldId="286"/>
            <ac:spMk id="21" creationId="{1D806510-80C9-6415-CA6C-F800FC8D096A}"/>
          </ac:spMkLst>
        </pc:spChg>
        <pc:spChg chg="mod">
          <ac:chgData name="Ravindu Thuduhena" userId="eaa39b02-bb8a-421e-9030-d69a1916e967" providerId="ADAL" clId="{856479D4-CB39-4E90-9E84-86638C51FAC0}" dt="2023-09-07T16:17:24.968" v="152" actId="403"/>
          <ac:spMkLst>
            <pc:docMk/>
            <pc:sldMk cId="2282911932" sldId="286"/>
            <ac:spMk id="22" creationId="{5A843E52-68F4-920C-F77A-44DFD6BE3F29}"/>
          </ac:spMkLst>
        </pc:spChg>
        <pc:spChg chg="mod">
          <ac:chgData name="Ravindu Thuduhena" userId="eaa39b02-bb8a-421e-9030-d69a1916e967" providerId="ADAL" clId="{856479D4-CB39-4E90-9E84-86638C51FAC0}" dt="2023-09-07T16:17:24.968" v="152" actId="403"/>
          <ac:spMkLst>
            <pc:docMk/>
            <pc:sldMk cId="2282911932" sldId="286"/>
            <ac:spMk id="24" creationId="{4C85C7F2-C167-BD07-AADD-ADFEC140F801}"/>
          </ac:spMkLst>
        </pc:spChg>
        <pc:spChg chg="mod">
          <ac:chgData name="Ravindu Thuduhena" userId="eaa39b02-bb8a-421e-9030-d69a1916e967" providerId="ADAL" clId="{856479D4-CB39-4E90-9E84-86638C51FAC0}" dt="2023-09-07T16:16:35.888" v="144" actId="207"/>
          <ac:spMkLst>
            <pc:docMk/>
            <pc:sldMk cId="2282911932" sldId="286"/>
            <ac:spMk id="25" creationId="{131E742F-42BF-8BAC-BD8B-6AC86E66D65B}"/>
          </ac:spMkLst>
        </pc:spChg>
        <pc:spChg chg="mod">
          <ac:chgData name="Ravindu Thuduhena" userId="eaa39b02-bb8a-421e-9030-d69a1916e967" providerId="ADAL" clId="{856479D4-CB39-4E90-9E84-86638C51FAC0}" dt="2023-09-07T16:17:24.968" v="152" actId="403"/>
          <ac:spMkLst>
            <pc:docMk/>
            <pc:sldMk cId="2282911932" sldId="286"/>
            <ac:spMk id="35" creationId="{1FEB0539-AD2B-4A59-BC89-1991C002C6BC}"/>
          </ac:spMkLst>
        </pc:spChg>
        <pc:spChg chg="mod">
          <ac:chgData name="Ravindu Thuduhena" userId="eaa39b02-bb8a-421e-9030-d69a1916e967" providerId="ADAL" clId="{856479D4-CB39-4E90-9E84-86638C51FAC0}" dt="2023-09-07T16:17:35.273" v="155" actId="14100"/>
          <ac:spMkLst>
            <pc:docMk/>
            <pc:sldMk cId="2282911932" sldId="286"/>
            <ac:spMk id="37" creationId="{86C67589-0485-4FBE-83F3-FF246CCEB3E1}"/>
          </ac:spMkLst>
        </pc:spChg>
      </pc:sldChg>
      <pc:sldChg chg="modSp mod setBg">
        <pc:chgData name="Ravindu Thuduhena" userId="eaa39b02-bb8a-421e-9030-d69a1916e967" providerId="ADAL" clId="{856479D4-CB39-4E90-9E84-86638C51FAC0}" dt="2023-09-07T16:25:46.041" v="215" actId="207"/>
        <pc:sldMkLst>
          <pc:docMk/>
          <pc:sldMk cId="217318799" sldId="288"/>
        </pc:sldMkLst>
        <pc:spChg chg="mod">
          <ac:chgData name="Ravindu Thuduhena" userId="eaa39b02-bb8a-421e-9030-d69a1916e967" providerId="ADAL" clId="{856479D4-CB39-4E90-9E84-86638C51FAC0}" dt="2023-09-07T16:25:46.041" v="215" actId="207"/>
          <ac:spMkLst>
            <pc:docMk/>
            <pc:sldMk cId="217318799" sldId="288"/>
            <ac:spMk id="15" creationId="{8F23B94B-E7A0-E89F-473B-8483F437D655}"/>
          </ac:spMkLst>
        </pc:spChg>
        <pc:picChg chg="mod">
          <ac:chgData name="Ravindu Thuduhena" userId="eaa39b02-bb8a-421e-9030-d69a1916e967" providerId="ADAL" clId="{856479D4-CB39-4E90-9E84-86638C51FAC0}" dt="2023-09-07T16:25:24.572" v="213" actId="1076"/>
          <ac:picMkLst>
            <pc:docMk/>
            <pc:sldMk cId="217318799" sldId="288"/>
            <ac:picMk id="10" creationId="{FDEB27BD-C03E-2BFE-1325-86D38F4B4ACF}"/>
          </ac:picMkLst>
        </pc:picChg>
      </pc:sldChg>
      <pc:sldChg chg="modSp mod">
        <pc:chgData name="Ravindu Thuduhena" userId="eaa39b02-bb8a-421e-9030-d69a1916e967" providerId="ADAL" clId="{856479D4-CB39-4E90-9E84-86638C51FAC0}" dt="2023-09-07T16:27:27.849" v="221" actId="1076"/>
        <pc:sldMkLst>
          <pc:docMk/>
          <pc:sldMk cId="25569753" sldId="292"/>
        </pc:sldMkLst>
        <pc:spChg chg="mod">
          <ac:chgData name="Ravindu Thuduhena" userId="eaa39b02-bb8a-421e-9030-d69a1916e967" providerId="ADAL" clId="{856479D4-CB39-4E90-9E84-86638C51FAC0}" dt="2023-09-07T16:27:11.300" v="219" actId="1076"/>
          <ac:spMkLst>
            <pc:docMk/>
            <pc:sldMk cId="25569753" sldId="292"/>
            <ac:spMk id="2" creationId="{AD00539B-BC42-E9F9-6359-ED2A9FD6D8F2}"/>
          </ac:spMkLst>
        </pc:spChg>
        <pc:picChg chg="mod">
          <ac:chgData name="Ravindu Thuduhena" userId="eaa39b02-bb8a-421e-9030-d69a1916e967" providerId="ADAL" clId="{856479D4-CB39-4E90-9E84-86638C51FAC0}" dt="2023-09-07T16:27:27.849" v="221" actId="1076"/>
          <ac:picMkLst>
            <pc:docMk/>
            <pc:sldMk cId="25569753" sldId="292"/>
            <ac:picMk id="7" creationId="{32C3B76A-18A4-DC1B-77FC-749863A2CB77}"/>
          </ac:picMkLst>
        </pc:picChg>
      </pc:sldChg>
      <pc:sldChg chg="add setBg">
        <pc:chgData name="Ravindu Thuduhena" userId="eaa39b02-bb8a-421e-9030-d69a1916e967" providerId="ADAL" clId="{856479D4-CB39-4E90-9E84-86638C51FAC0}" dt="2023-09-07T15:25:12.418" v="44"/>
        <pc:sldMkLst>
          <pc:docMk/>
          <pc:sldMk cId="1548879053" sldId="300"/>
        </pc:sldMkLst>
      </pc:sldChg>
      <pc:sldChg chg="add setBg">
        <pc:chgData name="Ravindu Thuduhena" userId="eaa39b02-bb8a-421e-9030-d69a1916e967" providerId="ADAL" clId="{856479D4-CB39-4E90-9E84-86638C51FAC0}" dt="2023-09-07T15:18:23.289" v="1"/>
        <pc:sldMkLst>
          <pc:docMk/>
          <pc:sldMk cId="1515321136" sldId="408"/>
        </pc:sldMkLst>
      </pc:sldChg>
      <pc:sldChg chg="modSp add mod setBg">
        <pc:chgData name="Ravindu Thuduhena" userId="eaa39b02-bb8a-421e-9030-d69a1916e967" providerId="ADAL" clId="{856479D4-CB39-4E90-9E84-86638C51FAC0}" dt="2023-09-07T15:18:53.329" v="5" actId="1076"/>
        <pc:sldMkLst>
          <pc:docMk/>
          <pc:sldMk cId="919090222" sldId="411"/>
        </pc:sldMkLst>
        <pc:spChg chg="mod">
          <ac:chgData name="Ravindu Thuduhena" userId="eaa39b02-bb8a-421e-9030-d69a1916e967" providerId="ADAL" clId="{856479D4-CB39-4E90-9E84-86638C51FAC0}" dt="2023-09-07T15:18:44.620" v="4" actId="20577"/>
          <ac:spMkLst>
            <pc:docMk/>
            <pc:sldMk cId="919090222" sldId="411"/>
            <ac:spMk id="3" creationId="{8F289ACB-2314-4C8F-9A07-9B87EA5F898E}"/>
          </ac:spMkLst>
        </pc:spChg>
        <pc:picChg chg="mod">
          <ac:chgData name="Ravindu Thuduhena" userId="eaa39b02-bb8a-421e-9030-d69a1916e967" providerId="ADAL" clId="{856479D4-CB39-4E90-9E84-86638C51FAC0}" dt="2023-09-07T15:18:53.329" v="5" actId="1076"/>
          <ac:picMkLst>
            <pc:docMk/>
            <pc:sldMk cId="919090222" sldId="411"/>
            <ac:picMk id="6" creationId="{A85906AC-7CE9-2FEA-909B-866B43B1C46B}"/>
          </ac:picMkLst>
        </pc:picChg>
      </pc:sldChg>
      <pc:sldChg chg="modSp add mod setBg">
        <pc:chgData name="Ravindu Thuduhena" userId="eaa39b02-bb8a-421e-9030-d69a1916e967" providerId="ADAL" clId="{856479D4-CB39-4E90-9E84-86638C51FAC0}" dt="2023-09-07T15:21:28.926" v="42" actId="5793"/>
        <pc:sldMkLst>
          <pc:docMk/>
          <pc:sldMk cId="2038745900" sldId="412"/>
        </pc:sldMkLst>
        <pc:graphicFrameChg chg="modGraphic">
          <ac:chgData name="Ravindu Thuduhena" userId="eaa39b02-bb8a-421e-9030-d69a1916e967" providerId="ADAL" clId="{856479D4-CB39-4E90-9E84-86638C51FAC0}" dt="2023-09-07T15:21:28.926" v="42" actId="5793"/>
          <ac:graphicFrameMkLst>
            <pc:docMk/>
            <pc:sldMk cId="2038745900" sldId="412"/>
            <ac:graphicFrameMk id="6" creationId="{64989421-2748-B7CD-AA78-88D85D885C66}"/>
          </ac:graphicFrameMkLst>
        </pc:graphicFrameChg>
      </pc:sldChg>
      <pc:sldChg chg="modSp mod">
        <pc:chgData name="Ravindu Thuduhena" userId="eaa39b02-bb8a-421e-9030-d69a1916e967" providerId="ADAL" clId="{856479D4-CB39-4E90-9E84-86638C51FAC0}" dt="2023-09-07T15:20:48.324" v="29" actId="20577"/>
        <pc:sldMkLst>
          <pc:docMk/>
          <pc:sldMk cId="190049336" sldId="413"/>
        </pc:sldMkLst>
        <pc:spChg chg="mod">
          <ac:chgData name="Ravindu Thuduhena" userId="eaa39b02-bb8a-421e-9030-d69a1916e967" providerId="ADAL" clId="{856479D4-CB39-4E90-9E84-86638C51FAC0}" dt="2023-09-07T15:20:48.324" v="29" actId="20577"/>
          <ac:spMkLst>
            <pc:docMk/>
            <pc:sldMk cId="190049336" sldId="413"/>
            <ac:spMk id="2" creationId="{22F1F020-472A-BB43-7E20-7F2EA7A145C9}"/>
          </ac:spMkLst>
        </pc:spChg>
      </pc:sldChg>
      <pc:sldChg chg="modSp add mod setBg">
        <pc:chgData name="Ravindu Thuduhena" userId="eaa39b02-bb8a-421e-9030-d69a1916e967" providerId="ADAL" clId="{856479D4-CB39-4E90-9E84-86638C51FAC0}" dt="2023-09-07T15:25:41.724" v="49" actId="1076"/>
        <pc:sldMkLst>
          <pc:docMk/>
          <pc:sldMk cId="2085735954" sldId="416"/>
        </pc:sldMkLst>
        <pc:spChg chg="mod">
          <ac:chgData name="Ravindu Thuduhena" userId="eaa39b02-bb8a-421e-9030-d69a1916e967" providerId="ADAL" clId="{856479D4-CB39-4E90-9E84-86638C51FAC0}" dt="2023-09-07T15:25:30.810" v="47" actId="1076"/>
          <ac:spMkLst>
            <pc:docMk/>
            <pc:sldMk cId="2085735954" sldId="416"/>
            <ac:spMk id="9" creationId="{00000000-0000-0000-0000-000000000000}"/>
          </ac:spMkLst>
        </pc:spChg>
        <pc:spChg chg="mod">
          <ac:chgData name="Ravindu Thuduhena" userId="eaa39b02-bb8a-421e-9030-d69a1916e967" providerId="ADAL" clId="{856479D4-CB39-4E90-9E84-86638C51FAC0}" dt="2023-09-07T15:25:26.338" v="46" actId="1076"/>
          <ac:spMkLst>
            <pc:docMk/>
            <pc:sldMk cId="2085735954" sldId="416"/>
            <ac:spMk id="14" creationId="{00000000-0000-0000-0000-000000000000}"/>
          </ac:spMkLst>
        </pc:spChg>
        <pc:grpChg chg="mod">
          <ac:chgData name="Ravindu Thuduhena" userId="eaa39b02-bb8a-421e-9030-d69a1916e967" providerId="ADAL" clId="{856479D4-CB39-4E90-9E84-86638C51FAC0}" dt="2023-09-07T15:25:41.724" v="49" actId="1076"/>
          <ac:grpSpMkLst>
            <pc:docMk/>
            <pc:sldMk cId="2085735954" sldId="416"/>
            <ac:grpSpMk id="11" creationId="{00000000-0000-0000-0000-000000000000}"/>
          </ac:grpSpMkLst>
        </pc:grpChg>
      </pc:sldChg>
      <pc:sldChg chg="modSp add mod setBg">
        <pc:chgData name="Ravindu Thuduhena" userId="eaa39b02-bb8a-421e-9030-d69a1916e967" providerId="ADAL" clId="{856479D4-CB39-4E90-9E84-86638C51FAC0}" dt="2023-09-07T15:25:49.898" v="50" actId="1076"/>
        <pc:sldMkLst>
          <pc:docMk/>
          <pc:sldMk cId="1915590288" sldId="417"/>
        </pc:sldMkLst>
        <pc:spChg chg="mod">
          <ac:chgData name="Ravindu Thuduhena" userId="eaa39b02-bb8a-421e-9030-d69a1916e967" providerId="ADAL" clId="{856479D4-CB39-4E90-9E84-86638C51FAC0}" dt="2023-09-07T15:25:49.898" v="50" actId="1076"/>
          <ac:spMkLst>
            <pc:docMk/>
            <pc:sldMk cId="1915590288" sldId="417"/>
            <ac:spMk id="3" creationId="{184725C2-51C1-EED7-D168-2B27BCA9B442}"/>
          </ac:spMkLst>
        </pc:spChg>
      </pc:sldChg>
      <pc:sldChg chg="modSp add mod setBg">
        <pc:chgData name="Ravindu Thuduhena" userId="eaa39b02-bb8a-421e-9030-d69a1916e967" providerId="ADAL" clId="{856479D4-CB39-4E90-9E84-86638C51FAC0}" dt="2023-09-07T15:26:34.105" v="52" actId="20577"/>
        <pc:sldMkLst>
          <pc:docMk/>
          <pc:sldMk cId="3132384561" sldId="418"/>
        </pc:sldMkLst>
        <pc:spChg chg="mod">
          <ac:chgData name="Ravindu Thuduhena" userId="eaa39b02-bb8a-421e-9030-d69a1916e967" providerId="ADAL" clId="{856479D4-CB39-4E90-9E84-86638C51FAC0}" dt="2023-09-07T15:26:31.095" v="51" actId="20577"/>
          <ac:spMkLst>
            <pc:docMk/>
            <pc:sldMk cId="3132384561" sldId="418"/>
            <ac:spMk id="8" creationId="{FF2E203C-5048-A74B-346B-C5D3327C48FE}"/>
          </ac:spMkLst>
        </pc:spChg>
        <pc:spChg chg="mod">
          <ac:chgData name="Ravindu Thuduhena" userId="eaa39b02-bb8a-421e-9030-d69a1916e967" providerId="ADAL" clId="{856479D4-CB39-4E90-9E84-86638C51FAC0}" dt="2023-09-07T15:26:34.105" v="52" actId="20577"/>
          <ac:spMkLst>
            <pc:docMk/>
            <pc:sldMk cId="3132384561" sldId="418"/>
            <ac:spMk id="15" creationId="{12F3EBE3-CBFD-45DA-9FA6-577AFC1562BB}"/>
          </ac:spMkLst>
        </pc:spChg>
      </pc:sldChg>
      <pc:sldChg chg="addSp delSp modSp add mod setBg setFolMasterObjs">
        <pc:chgData name="Ravindu Thuduhena" userId="eaa39b02-bb8a-421e-9030-d69a1916e967" providerId="ADAL" clId="{856479D4-CB39-4E90-9E84-86638C51FAC0}" dt="2023-09-07T15:53:50.828" v="76" actId="20577"/>
        <pc:sldMkLst>
          <pc:docMk/>
          <pc:sldMk cId="577035626" sldId="419"/>
        </pc:sldMkLst>
        <pc:spChg chg="mod">
          <ac:chgData name="Ravindu Thuduhena" userId="eaa39b02-bb8a-421e-9030-d69a1916e967" providerId="ADAL" clId="{856479D4-CB39-4E90-9E84-86638C51FAC0}" dt="2023-09-07T15:49:21.985" v="56" actId="26606"/>
          <ac:spMkLst>
            <pc:docMk/>
            <pc:sldMk cId="577035626" sldId="419"/>
            <ac:spMk id="8" creationId="{00000000-0000-0000-0000-000000000000}"/>
          </ac:spMkLst>
        </pc:spChg>
        <pc:spChg chg="mod">
          <ac:chgData name="Ravindu Thuduhena" userId="eaa39b02-bb8a-421e-9030-d69a1916e967" providerId="ADAL" clId="{856479D4-CB39-4E90-9E84-86638C51FAC0}" dt="2023-09-07T15:53:50.828" v="76" actId="20577"/>
          <ac:spMkLst>
            <pc:docMk/>
            <pc:sldMk cId="577035626" sldId="419"/>
            <ac:spMk id="10" creationId="{00000000-0000-0000-0000-000000000000}"/>
          </ac:spMkLst>
        </pc:spChg>
        <pc:spChg chg="mod">
          <ac:chgData name="Ravindu Thuduhena" userId="eaa39b02-bb8a-421e-9030-d69a1916e967" providerId="ADAL" clId="{856479D4-CB39-4E90-9E84-86638C51FAC0}" dt="2023-09-07T15:53:39.391" v="75" actId="1076"/>
          <ac:spMkLst>
            <pc:docMk/>
            <pc:sldMk cId="577035626" sldId="419"/>
            <ac:spMk id="11" creationId="{9100D133-6F98-4259-AB42-C5B4E0D0F306}"/>
          </ac:spMkLst>
        </pc:spChg>
        <pc:spChg chg="add del">
          <ac:chgData name="Ravindu Thuduhena" userId="eaa39b02-bb8a-421e-9030-d69a1916e967" providerId="ADAL" clId="{856479D4-CB39-4E90-9E84-86638C51FAC0}" dt="2023-09-07T15:49:21.985" v="56" actId="26606"/>
          <ac:spMkLst>
            <pc:docMk/>
            <pc:sldMk cId="577035626" sldId="419"/>
            <ac:spMk id="26" creationId="{C7F55EAC-550A-4BDD-9099-3F20B8FA0EBC}"/>
          </ac:spMkLst>
        </pc:spChg>
        <pc:spChg chg="add del">
          <ac:chgData name="Ravindu Thuduhena" userId="eaa39b02-bb8a-421e-9030-d69a1916e967" providerId="ADAL" clId="{856479D4-CB39-4E90-9E84-86638C51FAC0}" dt="2023-09-07T15:49:21.985" v="56" actId="26606"/>
          <ac:spMkLst>
            <pc:docMk/>
            <pc:sldMk cId="577035626" sldId="419"/>
            <ac:spMk id="28" creationId="{DC4F5A5F-493F-49AE-89B6-D5AF5EBC8B0E}"/>
          </ac:spMkLst>
        </pc:spChg>
        <pc:picChg chg="add mod">
          <ac:chgData name="Ravindu Thuduhena" userId="eaa39b02-bb8a-421e-9030-d69a1916e967" providerId="ADAL" clId="{856479D4-CB39-4E90-9E84-86638C51FAC0}" dt="2023-09-07T15:53:31.105" v="74" actId="1076"/>
          <ac:picMkLst>
            <pc:docMk/>
            <pc:sldMk cId="577035626" sldId="419"/>
            <ac:picMk id="3" creationId="{284E4C67-D515-45B0-C6D6-AD3D671CBB12}"/>
          </ac:picMkLst>
        </pc:picChg>
        <pc:picChg chg="mod">
          <ac:chgData name="Ravindu Thuduhena" userId="eaa39b02-bb8a-421e-9030-d69a1916e967" providerId="ADAL" clId="{856479D4-CB39-4E90-9E84-86638C51FAC0}" dt="2023-09-07T15:49:21.985" v="56" actId="26606"/>
          <ac:picMkLst>
            <pc:docMk/>
            <pc:sldMk cId="577035626" sldId="419"/>
            <ac:picMk id="21" creationId="{63D66CA1-14D3-EC66-E0ED-DA371D1E7571}"/>
          </ac:picMkLst>
        </pc:picChg>
      </pc:sldChg>
      <pc:sldChg chg="modSp add mod setBg">
        <pc:chgData name="Ravindu Thuduhena" userId="eaa39b02-bb8a-421e-9030-d69a1916e967" providerId="ADAL" clId="{856479D4-CB39-4E90-9E84-86638C51FAC0}" dt="2023-09-07T15:55:12.562" v="97" actId="2711"/>
        <pc:sldMkLst>
          <pc:docMk/>
          <pc:sldMk cId="203304113" sldId="420"/>
        </pc:sldMkLst>
        <pc:spChg chg="mod">
          <ac:chgData name="Ravindu Thuduhena" userId="eaa39b02-bb8a-421e-9030-d69a1916e967" providerId="ADAL" clId="{856479D4-CB39-4E90-9E84-86638C51FAC0}" dt="2023-09-07T15:54:29.918" v="85" actId="12"/>
          <ac:spMkLst>
            <pc:docMk/>
            <pc:sldMk cId="203304113" sldId="420"/>
            <ac:spMk id="10" creationId="{00000000-0000-0000-0000-000000000000}"/>
          </ac:spMkLst>
        </pc:spChg>
        <pc:spChg chg="mod">
          <ac:chgData name="Ravindu Thuduhena" userId="eaa39b02-bb8a-421e-9030-d69a1916e967" providerId="ADAL" clId="{856479D4-CB39-4E90-9E84-86638C51FAC0}" dt="2023-09-07T15:54:34.769" v="86" actId="12"/>
          <ac:spMkLst>
            <pc:docMk/>
            <pc:sldMk cId="203304113" sldId="420"/>
            <ac:spMk id="12" creationId="{4EF6CD97-0F05-406D-B672-77F148A07D03}"/>
          </ac:spMkLst>
        </pc:spChg>
        <pc:spChg chg="mod">
          <ac:chgData name="Ravindu Thuduhena" userId="eaa39b02-bb8a-421e-9030-d69a1916e967" providerId="ADAL" clId="{856479D4-CB39-4E90-9E84-86638C51FAC0}" dt="2023-09-07T15:55:12.562" v="97" actId="2711"/>
          <ac:spMkLst>
            <pc:docMk/>
            <pc:sldMk cId="203304113" sldId="420"/>
            <ac:spMk id="13" creationId="{9240C4B0-FF74-45F1-AE12-6F791891CCE9}"/>
          </ac:spMkLst>
        </pc:spChg>
      </pc:sldChg>
      <pc:sldChg chg="modSp add mod setBg">
        <pc:chgData name="Ravindu Thuduhena" userId="eaa39b02-bb8a-421e-9030-d69a1916e967" providerId="ADAL" clId="{856479D4-CB39-4E90-9E84-86638C51FAC0}" dt="2023-09-07T15:56:05.542" v="107" actId="2711"/>
        <pc:sldMkLst>
          <pc:docMk/>
          <pc:sldMk cId="148348970" sldId="421"/>
        </pc:sldMkLst>
        <pc:spChg chg="mod">
          <ac:chgData name="Ravindu Thuduhena" userId="eaa39b02-bb8a-421e-9030-d69a1916e967" providerId="ADAL" clId="{856479D4-CB39-4E90-9E84-86638C51FAC0}" dt="2023-09-07T15:56:05.542" v="107" actId="2711"/>
          <ac:spMkLst>
            <pc:docMk/>
            <pc:sldMk cId="148348970" sldId="421"/>
            <ac:spMk id="10" creationId="{00000000-0000-0000-0000-000000000000}"/>
          </ac:spMkLst>
        </pc:spChg>
        <pc:picChg chg="mod">
          <ac:chgData name="Ravindu Thuduhena" userId="eaa39b02-bb8a-421e-9030-d69a1916e967" providerId="ADAL" clId="{856479D4-CB39-4E90-9E84-86638C51FAC0}" dt="2023-09-07T15:55:59.409" v="106" actId="1076"/>
          <ac:picMkLst>
            <pc:docMk/>
            <pc:sldMk cId="148348970" sldId="421"/>
            <ac:picMk id="5" creationId="{9D9E852B-FE75-4BA7-B154-F4468E6D2C0B}"/>
          </ac:picMkLst>
        </pc:picChg>
      </pc:sldChg>
      <pc:sldChg chg="modSp add mod setBg">
        <pc:chgData name="Ravindu Thuduhena" userId="eaa39b02-bb8a-421e-9030-d69a1916e967" providerId="ADAL" clId="{856479D4-CB39-4E90-9E84-86638C51FAC0}" dt="2023-09-07T15:56:20.533" v="108" actId="1440"/>
        <pc:sldMkLst>
          <pc:docMk/>
          <pc:sldMk cId="1627801494" sldId="422"/>
        </pc:sldMkLst>
        <pc:picChg chg="mod">
          <ac:chgData name="Ravindu Thuduhena" userId="eaa39b02-bb8a-421e-9030-d69a1916e967" providerId="ADAL" clId="{856479D4-CB39-4E90-9E84-86638C51FAC0}" dt="2023-09-07T15:56:20.533" v="108" actId="1440"/>
          <ac:picMkLst>
            <pc:docMk/>
            <pc:sldMk cId="1627801494" sldId="422"/>
            <ac:picMk id="3" creationId="{46AC524A-6093-44EE-8BA4-F868192A0FB8}"/>
          </ac:picMkLst>
        </pc:picChg>
      </pc:sldChg>
      <pc:sldChg chg="add setBg">
        <pc:chgData name="Ravindu Thuduhena" userId="eaa39b02-bb8a-421e-9030-d69a1916e967" providerId="ADAL" clId="{856479D4-CB39-4E90-9E84-86638C51FAC0}" dt="2023-09-07T15:25:12.418" v="44"/>
        <pc:sldMkLst>
          <pc:docMk/>
          <pc:sldMk cId="3368472228" sldId="423"/>
        </pc:sldMkLst>
      </pc:sldChg>
      <pc:sldChg chg="modSp add mod setBg">
        <pc:chgData name="Ravindu Thuduhena" userId="eaa39b02-bb8a-421e-9030-d69a1916e967" providerId="ADAL" clId="{856479D4-CB39-4E90-9E84-86638C51FAC0}" dt="2023-09-07T15:57:28.357" v="123" actId="313"/>
        <pc:sldMkLst>
          <pc:docMk/>
          <pc:sldMk cId="655173869" sldId="424"/>
        </pc:sldMkLst>
        <pc:spChg chg="mod">
          <ac:chgData name="Ravindu Thuduhena" userId="eaa39b02-bb8a-421e-9030-d69a1916e967" providerId="ADAL" clId="{856479D4-CB39-4E90-9E84-86638C51FAC0}" dt="2023-09-07T15:57:28.357" v="123" actId="313"/>
          <ac:spMkLst>
            <pc:docMk/>
            <pc:sldMk cId="655173869" sldId="424"/>
            <ac:spMk id="2" creationId="{22F1F020-472A-BB43-7E20-7F2EA7A145C9}"/>
          </ac:spMkLst>
        </pc:spChg>
      </pc:sldChg>
      <pc:sldChg chg="add setBg">
        <pc:chgData name="Ravindu Thuduhena" userId="eaa39b02-bb8a-421e-9030-d69a1916e967" providerId="ADAL" clId="{856479D4-CB39-4E90-9E84-86638C51FAC0}" dt="2023-09-07T15:18:23.289" v="1"/>
        <pc:sldMkLst>
          <pc:docMk/>
          <pc:sldMk cId="2698743911" sldId="429"/>
        </pc:sldMkLst>
      </pc:sldChg>
      <pc:sldChg chg="add setBg">
        <pc:chgData name="Ravindu Thuduhena" userId="eaa39b02-bb8a-421e-9030-d69a1916e967" providerId="ADAL" clId="{856479D4-CB39-4E90-9E84-86638C51FAC0}" dt="2023-09-07T15:18:23.289" v="1"/>
        <pc:sldMkLst>
          <pc:docMk/>
          <pc:sldMk cId="1162175657" sldId="430"/>
        </pc:sldMkLst>
      </pc:sldChg>
      <pc:sldChg chg="add setBg">
        <pc:chgData name="Ravindu Thuduhena" userId="eaa39b02-bb8a-421e-9030-d69a1916e967" providerId="ADAL" clId="{856479D4-CB39-4E90-9E84-86638C51FAC0}" dt="2023-09-07T15:18:23.289" v="1"/>
        <pc:sldMkLst>
          <pc:docMk/>
          <pc:sldMk cId="2427379712" sldId="431"/>
        </pc:sldMkLst>
      </pc:sldChg>
      <pc:sldChg chg="add setBg">
        <pc:chgData name="Ravindu Thuduhena" userId="eaa39b02-bb8a-421e-9030-d69a1916e967" providerId="ADAL" clId="{856479D4-CB39-4E90-9E84-86638C51FAC0}" dt="2023-09-07T15:18:23.289" v="1"/>
        <pc:sldMkLst>
          <pc:docMk/>
          <pc:sldMk cId="232561466" sldId="432"/>
        </pc:sldMkLst>
      </pc:sldChg>
      <pc:sldChg chg="modSp add mod setBg">
        <pc:chgData name="Ravindu Thuduhena" userId="eaa39b02-bb8a-421e-9030-d69a1916e967" providerId="ADAL" clId="{856479D4-CB39-4E90-9E84-86638C51FAC0}" dt="2023-09-07T15:19:37.574" v="7" actId="1440"/>
        <pc:sldMkLst>
          <pc:docMk/>
          <pc:sldMk cId="2149558730" sldId="433"/>
        </pc:sldMkLst>
        <pc:picChg chg="mod">
          <ac:chgData name="Ravindu Thuduhena" userId="eaa39b02-bb8a-421e-9030-d69a1916e967" providerId="ADAL" clId="{856479D4-CB39-4E90-9E84-86638C51FAC0}" dt="2023-09-07T15:19:37.574" v="7" actId="1440"/>
          <ac:picMkLst>
            <pc:docMk/>
            <pc:sldMk cId="2149558730" sldId="433"/>
            <ac:picMk id="5" creationId="{4E416C5E-4D5B-C29B-ACEF-613FA8B2B8B5}"/>
          </ac:picMkLst>
        </pc:picChg>
      </pc:sldChg>
      <pc:sldChg chg="add setBg">
        <pc:chgData name="Ravindu Thuduhena" userId="eaa39b02-bb8a-421e-9030-d69a1916e967" providerId="ADAL" clId="{856479D4-CB39-4E90-9E84-86638C51FAC0}" dt="2023-09-07T15:25:12.418" v="44"/>
        <pc:sldMkLst>
          <pc:docMk/>
          <pc:sldMk cId="1870042681" sldId="434"/>
        </pc:sldMkLst>
      </pc:sldChg>
      <pc:sldChg chg="add setBg">
        <pc:chgData name="Ravindu Thuduhena" userId="eaa39b02-bb8a-421e-9030-d69a1916e967" providerId="ADAL" clId="{856479D4-CB39-4E90-9E84-86638C51FAC0}" dt="2023-09-07T15:25:12.418" v="44"/>
        <pc:sldMkLst>
          <pc:docMk/>
          <pc:sldMk cId="1590017713" sldId="435"/>
        </pc:sldMkLst>
      </pc:sldChg>
      <pc:sldChg chg="add setBg">
        <pc:chgData name="Ravindu Thuduhena" userId="eaa39b02-bb8a-421e-9030-d69a1916e967" providerId="ADAL" clId="{856479D4-CB39-4E90-9E84-86638C51FAC0}" dt="2023-09-07T15:25:12.418" v="44"/>
        <pc:sldMkLst>
          <pc:docMk/>
          <pc:sldMk cId="367028763" sldId="436"/>
        </pc:sldMkLst>
      </pc:sldChg>
      <pc:sldChg chg="add setBg">
        <pc:chgData name="Ravindu Thuduhena" userId="eaa39b02-bb8a-421e-9030-d69a1916e967" providerId="ADAL" clId="{856479D4-CB39-4E90-9E84-86638C51FAC0}" dt="2023-09-07T15:25:12.418" v="44"/>
        <pc:sldMkLst>
          <pc:docMk/>
          <pc:sldMk cId="1836132444" sldId="437"/>
        </pc:sldMkLst>
      </pc:sldChg>
      <pc:sldChg chg="addSp delSp modSp new mod ord setBg">
        <pc:chgData name="Ravindu Thuduhena" userId="eaa39b02-bb8a-421e-9030-d69a1916e967" providerId="ADAL" clId="{856479D4-CB39-4E90-9E84-86638C51FAC0}" dt="2023-09-08T10:01:30.846" v="246" actId="1440"/>
        <pc:sldMkLst>
          <pc:docMk/>
          <pc:sldMk cId="265478223" sldId="439"/>
        </pc:sldMkLst>
        <pc:spChg chg="add mod">
          <ac:chgData name="Ravindu Thuduhena" userId="eaa39b02-bb8a-421e-9030-d69a1916e967" providerId="ADAL" clId="{856479D4-CB39-4E90-9E84-86638C51FAC0}" dt="2023-09-08T10:00:44.984" v="238" actId="1076"/>
          <ac:spMkLst>
            <pc:docMk/>
            <pc:sldMk cId="265478223" sldId="439"/>
            <ac:spMk id="2" creationId="{AF90B384-A64F-0B5F-868C-A851D7FF19C1}"/>
          </ac:spMkLst>
        </pc:spChg>
        <pc:spChg chg="add del mod">
          <ac:chgData name="Ravindu Thuduhena" userId="eaa39b02-bb8a-421e-9030-d69a1916e967" providerId="ADAL" clId="{856479D4-CB39-4E90-9E84-86638C51FAC0}" dt="2023-09-07T16:19:25.615" v="165" actId="478"/>
          <ac:spMkLst>
            <pc:docMk/>
            <pc:sldMk cId="265478223" sldId="439"/>
            <ac:spMk id="3" creationId="{380A4A32-9E9A-40DB-94CD-FAF942CFB6A3}"/>
          </ac:spMkLst>
        </pc:spChg>
        <pc:spChg chg="add mod">
          <ac:chgData name="Ravindu Thuduhena" userId="eaa39b02-bb8a-421e-9030-d69a1916e967" providerId="ADAL" clId="{856479D4-CB39-4E90-9E84-86638C51FAC0}" dt="2023-09-08T10:01:06.344" v="244" actId="1076"/>
          <ac:spMkLst>
            <pc:docMk/>
            <pc:sldMk cId="265478223" sldId="439"/>
            <ac:spMk id="5" creationId="{E5D78358-A93F-63DE-2B31-3A7F1CFD5446}"/>
          </ac:spMkLst>
        </pc:spChg>
        <pc:spChg chg="add mod">
          <ac:chgData name="Ravindu Thuduhena" userId="eaa39b02-bb8a-421e-9030-d69a1916e967" providerId="ADAL" clId="{856479D4-CB39-4E90-9E84-86638C51FAC0}" dt="2023-09-08T10:00:29.133" v="234" actId="571"/>
          <ac:spMkLst>
            <pc:docMk/>
            <pc:sldMk cId="265478223" sldId="439"/>
            <ac:spMk id="6" creationId="{FF0BF47E-B01A-282C-BCD4-9A076896DD8B}"/>
          </ac:spMkLst>
        </pc:spChg>
        <pc:spChg chg="add mod">
          <ac:chgData name="Ravindu Thuduhena" userId="eaa39b02-bb8a-421e-9030-d69a1916e967" providerId="ADAL" clId="{856479D4-CB39-4E90-9E84-86638C51FAC0}" dt="2023-09-08T10:00:28.115" v="233" actId="571"/>
          <ac:spMkLst>
            <pc:docMk/>
            <pc:sldMk cId="265478223" sldId="439"/>
            <ac:spMk id="7" creationId="{4EF521B7-F334-D493-A62D-0714C3F9169B}"/>
          </ac:spMkLst>
        </pc:spChg>
        <pc:spChg chg="add mod">
          <ac:chgData name="Ravindu Thuduhena" userId="eaa39b02-bb8a-421e-9030-d69a1916e967" providerId="ADAL" clId="{856479D4-CB39-4E90-9E84-86638C51FAC0}" dt="2023-09-08T10:00:36.186" v="236" actId="571"/>
          <ac:spMkLst>
            <pc:docMk/>
            <pc:sldMk cId="265478223" sldId="439"/>
            <ac:spMk id="8" creationId="{78B5F55D-65B0-C879-420E-6522828A844B}"/>
          </ac:spMkLst>
        </pc:spChg>
        <pc:picChg chg="add mod">
          <ac:chgData name="Ravindu Thuduhena" userId="eaa39b02-bb8a-421e-9030-d69a1916e967" providerId="ADAL" clId="{856479D4-CB39-4E90-9E84-86638C51FAC0}" dt="2023-09-08T10:01:30.846" v="246" actId="1440"/>
          <ac:picMkLst>
            <pc:docMk/>
            <pc:sldMk cId="265478223" sldId="439"/>
            <ac:picMk id="4" creationId="{45384887-FCAD-2294-F592-FB78120C952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DA7D34-4703-4C58-B876-15BA898EE3DA}" type="doc">
      <dgm:prSet loTypeId="urn:microsoft.com/office/officeart/2005/8/layout/vList2" loCatId="list" qsTypeId="urn:microsoft.com/office/officeart/2005/8/quickstyle/simple4" qsCatId="simple" csTypeId="urn:microsoft.com/office/officeart/2005/8/colors/colorful1" csCatId="colorful"/>
      <dgm:spPr/>
      <dgm:t>
        <a:bodyPr/>
        <a:lstStyle/>
        <a:p>
          <a:endParaRPr lang="en-US"/>
        </a:p>
      </dgm:t>
    </dgm:pt>
    <dgm:pt modelId="{9066D534-64F8-47E0-A19F-5D66CA54DABD}">
      <dgm:prSet custT="1"/>
      <dgm:spPr/>
      <dgm:t>
        <a:bodyPr/>
        <a:lstStyle/>
        <a:p>
          <a:r>
            <a:rPr lang="en-GB" sz="1200" dirty="0">
              <a:latin typeface="Poppins Medium" panose="00000600000000000000" pitchFamily="2" charset="0"/>
              <a:cs typeface="Poppins Medium" panose="00000600000000000000" pitchFamily="2" charset="0"/>
            </a:rPr>
            <a:t>Modern parents have busy schedules, domestic duties, and parenting responsibilities because of that, it is  difficult for them to constantly keep an eye on toddlers.</a:t>
          </a:r>
          <a:endParaRPr lang="en-US" sz="1200" dirty="0">
            <a:latin typeface="Poppins Medium" panose="00000600000000000000" pitchFamily="2" charset="0"/>
            <a:cs typeface="Poppins Medium" panose="00000600000000000000" pitchFamily="2" charset="0"/>
          </a:endParaRPr>
        </a:p>
      </dgm:t>
    </dgm:pt>
    <dgm:pt modelId="{C9050F0C-7304-4DC2-AB44-FA96646D2F5B}" type="parTrans" cxnId="{E0B5CD32-53C8-451A-AD16-90EA7E6DC4B7}">
      <dgm:prSet/>
      <dgm:spPr/>
      <dgm:t>
        <a:bodyPr/>
        <a:lstStyle/>
        <a:p>
          <a:endParaRPr lang="en-US"/>
        </a:p>
      </dgm:t>
    </dgm:pt>
    <dgm:pt modelId="{22FD2A0C-4C1F-428C-B59C-2C656C36AD26}" type="sibTrans" cxnId="{E0B5CD32-53C8-451A-AD16-90EA7E6DC4B7}">
      <dgm:prSet/>
      <dgm:spPr/>
      <dgm:t>
        <a:bodyPr/>
        <a:lstStyle/>
        <a:p>
          <a:endParaRPr lang="en-US"/>
        </a:p>
      </dgm:t>
    </dgm:pt>
    <dgm:pt modelId="{5D39FCD0-F866-4A1B-B5BC-2B9AE9BAABEA}">
      <dgm:prSet custT="1"/>
      <dgm:spPr/>
      <dgm:t>
        <a:bodyPr/>
        <a:lstStyle/>
        <a:p>
          <a:r>
            <a:rPr lang="en-GB" sz="1200" dirty="0">
              <a:latin typeface="Poppins Medium" panose="00000600000000000000" pitchFamily="2" charset="0"/>
              <a:cs typeface="Poppins Medium" panose="00000600000000000000" pitchFamily="2" charset="0"/>
            </a:rPr>
            <a:t>Proposed project: build an intelligent robot that remotely watches children, detects unauthorized presence, and alert parents.</a:t>
          </a:r>
          <a:endParaRPr lang="en-US" sz="1200" dirty="0">
            <a:latin typeface="Poppins Medium" panose="00000600000000000000" pitchFamily="2" charset="0"/>
            <a:cs typeface="Poppins Medium" panose="00000600000000000000" pitchFamily="2" charset="0"/>
          </a:endParaRPr>
        </a:p>
      </dgm:t>
    </dgm:pt>
    <dgm:pt modelId="{1B332EA2-BFC2-4F9C-ADBF-16E11500E838}" type="parTrans" cxnId="{8CF4EA10-6D5B-479F-80E3-30820FB74DF0}">
      <dgm:prSet/>
      <dgm:spPr/>
      <dgm:t>
        <a:bodyPr/>
        <a:lstStyle/>
        <a:p>
          <a:endParaRPr lang="en-US"/>
        </a:p>
      </dgm:t>
    </dgm:pt>
    <dgm:pt modelId="{FEFCBDB7-F7E0-4B50-AD3E-6582909B876A}" type="sibTrans" cxnId="{8CF4EA10-6D5B-479F-80E3-30820FB74DF0}">
      <dgm:prSet/>
      <dgm:spPr/>
      <dgm:t>
        <a:bodyPr/>
        <a:lstStyle/>
        <a:p>
          <a:endParaRPr lang="en-US"/>
        </a:p>
      </dgm:t>
    </dgm:pt>
    <dgm:pt modelId="{D312B5ED-0FE8-44F0-9E4C-289F4CC7AD9C}">
      <dgm:prSet custT="1"/>
      <dgm:spPr/>
      <dgm:t>
        <a:bodyPr/>
        <a:lstStyle/>
        <a:p>
          <a:r>
            <a:rPr lang="en-GB" sz="1200" dirty="0">
              <a:latin typeface="Poppins Medium" panose="00000600000000000000" pitchFamily="2" charset="0"/>
              <a:cs typeface="Poppins Medium" panose="00000600000000000000" pitchFamily="2" charset="0"/>
            </a:rPr>
            <a:t>Main targeted beneficials are parents of toddlers age between 2 – 4. Additionally, this product can be developed targeting for childcare centres, playgrounds and nursery schools.</a:t>
          </a:r>
          <a:endParaRPr lang="en-US" sz="1200" dirty="0">
            <a:latin typeface="Poppins Medium" panose="00000600000000000000" pitchFamily="2" charset="0"/>
            <a:cs typeface="Poppins Medium" panose="00000600000000000000" pitchFamily="2" charset="0"/>
          </a:endParaRPr>
        </a:p>
      </dgm:t>
    </dgm:pt>
    <dgm:pt modelId="{3BA93C6A-F1D0-42AB-834A-423DE8C18886}" type="parTrans" cxnId="{96685BF6-AE28-457A-8353-F63C350A1898}">
      <dgm:prSet/>
      <dgm:spPr/>
      <dgm:t>
        <a:bodyPr/>
        <a:lstStyle/>
        <a:p>
          <a:endParaRPr lang="en-US"/>
        </a:p>
      </dgm:t>
    </dgm:pt>
    <dgm:pt modelId="{B262198F-FA78-492C-93A3-8162CCAC1996}" type="sibTrans" cxnId="{96685BF6-AE28-457A-8353-F63C350A1898}">
      <dgm:prSet/>
      <dgm:spPr/>
      <dgm:t>
        <a:bodyPr/>
        <a:lstStyle/>
        <a:p>
          <a:endParaRPr lang="en-US"/>
        </a:p>
      </dgm:t>
    </dgm:pt>
    <dgm:pt modelId="{6D70991C-A64F-4F66-807F-927D64A9339B}">
      <dgm:prSet custT="1"/>
      <dgm:spPr/>
      <dgm:t>
        <a:bodyPr/>
        <a:lstStyle/>
        <a:p>
          <a:r>
            <a:rPr lang="en-GB" sz="1200" dirty="0">
              <a:latin typeface="Poppins Medium" panose="00000600000000000000" pitchFamily="2" charset="0"/>
              <a:cs typeface="Poppins Medium" panose="00000600000000000000" pitchFamily="2" charset="0"/>
            </a:rPr>
            <a:t>Technologies used to build the proposed project: Robotics, AI, ML, Image Processing, Open CV</a:t>
          </a:r>
          <a:endParaRPr lang="en-US" sz="1200" dirty="0">
            <a:latin typeface="Poppins Medium" panose="00000600000000000000" pitchFamily="2" charset="0"/>
            <a:cs typeface="Poppins Medium" panose="00000600000000000000" pitchFamily="2" charset="0"/>
          </a:endParaRPr>
        </a:p>
      </dgm:t>
    </dgm:pt>
    <dgm:pt modelId="{C9F052D5-15D7-4C97-9B7B-3FD6BE447F6F}" type="parTrans" cxnId="{7CBED79C-3C57-40CA-A66A-DA2B0936A302}">
      <dgm:prSet/>
      <dgm:spPr/>
      <dgm:t>
        <a:bodyPr/>
        <a:lstStyle/>
        <a:p>
          <a:endParaRPr lang="en-US"/>
        </a:p>
      </dgm:t>
    </dgm:pt>
    <dgm:pt modelId="{2D82658A-A662-4C68-B6B1-A6F934CDE976}" type="sibTrans" cxnId="{7CBED79C-3C57-40CA-A66A-DA2B0936A302}">
      <dgm:prSet/>
      <dgm:spPr/>
      <dgm:t>
        <a:bodyPr/>
        <a:lstStyle/>
        <a:p>
          <a:endParaRPr lang="en-US"/>
        </a:p>
      </dgm:t>
    </dgm:pt>
    <dgm:pt modelId="{32D811B1-4D3B-4587-B77F-42123B5AE2FA}" type="pres">
      <dgm:prSet presAssocID="{CFDA7D34-4703-4C58-B876-15BA898EE3DA}" presName="linear" presStyleCnt="0">
        <dgm:presLayoutVars>
          <dgm:animLvl val="lvl"/>
          <dgm:resizeHandles val="exact"/>
        </dgm:presLayoutVars>
      </dgm:prSet>
      <dgm:spPr/>
    </dgm:pt>
    <dgm:pt modelId="{6BC9C6F9-1F1E-4E99-8B4A-5374CC6B45FE}" type="pres">
      <dgm:prSet presAssocID="{9066D534-64F8-47E0-A19F-5D66CA54DABD}" presName="parentText" presStyleLbl="node1" presStyleIdx="0" presStyleCnt="4">
        <dgm:presLayoutVars>
          <dgm:chMax val="0"/>
          <dgm:bulletEnabled val="1"/>
        </dgm:presLayoutVars>
      </dgm:prSet>
      <dgm:spPr/>
    </dgm:pt>
    <dgm:pt modelId="{30CF96B5-3578-4489-AF62-ACBA56927854}" type="pres">
      <dgm:prSet presAssocID="{22FD2A0C-4C1F-428C-B59C-2C656C36AD26}" presName="spacer" presStyleCnt="0"/>
      <dgm:spPr/>
    </dgm:pt>
    <dgm:pt modelId="{4EDC044A-0AC0-4F0E-BF7D-A70A752F7627}" type="pres">
      <dgm:prSet presAssocID="{5D39FCD0-F866-4A1B-B5BC-2B9AE9BAABEA}" presName="parentText" presStyleLbl="node1" presStyleIdx="1" presStyleCnt="4">
        <dgm:presLayoutVars>
          <dgm:chMax val="0"/>
          <dgm:bulletEnabled val="1"/>
        </dgm:presLayoutVars>
      </dgm:prSet>
      <dgm:spPr/>
    </dgm:pt>
    <dgm:pt modelId="{2736F2F0-5144-431B-BDD8-2400B4D7F73A}" type="pres">
      <dgm:prSet presAssocID="{FEFCBDB7-F7E0-4B50-AD3E-6582909B876A}" presName="spacer" presStyleCnt="0"/>
      <dgm:spPr/>
    </dgm:pt>
    <dgm:pt modelId="{95335C34-D14C-4658-B5AA-D2A02621FFAD}" type="pres">
      <dgm:prSet presAssocID="{D312B5ED-0FE8-44F0-9E4C-289F4CC7AD9C}" presName="parentText" presStyleLbl="node1" presStyleIdx="2" presStyleCnt="4">
        <dgm:presLayoutVars>
          <dgm:chMax val="0"/>
          <dgm:bulletEnabled val="1"/>
        </dgm:presLayoutVars>
      </dgm:prSet>
      <dgm:spPr/>
    </dgm:pt>
    <dgm:pt modelId="{3EE3CC58-6FEA-4CC3-86E8-FB0B5E90A9F4}" type="pres">
      <dgm:prSet presAssocID="{B262198F-FA78-492C-93A3-8162CCAC1996}" presName="spacer" presStyleCnt="0"/>
      <dgm:spPr/>
    </dgm:pt>
    <dgm:pt modelId="{F358B2A8-B6DA-4D7B-BDB9-378098F51529}" type="pres">
      <dgm:prSet presAssocID="{6D70991C-A64F-4F66-807F-927D64A9339B}" presName="parentText" presStyleLbl="node1" presStyleIdx="3" presStyleCnt="4">
        <dgm:presLayoutVars>
          <dgm:chMax val="0"/>
          <dgm:bulletEnabled val="1"/>
        </dgm:presLayoutVars>
      </dgm:prSet>
      <dgm:spPr/>
    </dgm:pt>
  </dgm:ptLst>
  <dgm:cxnLst>
    <dgm:cxn modelId="{8CF4EA10-6D5B-479F-80E3-30820FB74DF0}" srcId="{CFDA7D34-4703-4C58-B876-15BA898EE3DA}" destId="{5D39FCD0-F866-4A1B-B5BC-2B9AE9BAABEA}" srcOrd="1" destOrd="0" parTransId="{1B332EA2-BFC2-4F9C-ADBF-16E11500E838}" sibTransId="{FEFCBDB7-F7E0-4B50-AD3E-6582909B876A}"/>
    <dgm:cxn modelId="{E0B5CD32-53C8-451A-AD16-90EA7E6DC4B7}" srcId="{CFDA7D34-4703-4C58-B876-15BA898EE3DA}" destId="{9066D534-64F8-47E0-A19F-5D66CA54DABD}" srcOrd="0" destOrd="0" parTransId="{C9050F0C-7304-4DC2-AB44-FA96646D2F5B}" sibTransId="{22FD2A0C-4C1F-428C-B59C-2C656C36AD26}"/>
    <dgm:cxn modelId="{093D7374-69B4-4718-AE76-215024EA6F05}" type="presOf" srcId="{CFDA7D34-4703-4C58-B876-15BA898EE3DA}" destId="{32D811B1-4D3B-4587-B77F-42123B5AE2FA}" srcOrd="0" destOrd="0" presId="urn:microsoft.com/office/officeart/2005/8/layout/vList2"/>
    <dgm:cxn modelId="{7CBED79C-3C57-40CA-A66A-DA2B0936A302}" srcId="{CFDA7D34-4703-4C58-B876-15BA898EE3DA}" destId="{6D70991C-A64F-4F66-807F-927D64A9339B}" srcOrd="3" destOrd="0" parTransId="{C9F052D5-15D7-4C97-9B7B-3FD6BE447F6F}" sibTransId="{2D82658A-A662-4C68-B6B1-A6F934CDE976}"/>
    <dgm:cxn modelId="{123247B7-54B2-480B-AC98-FAD34730F166}" type="presOf" srcId="{9066D534-64F8-47E0-A19F-5D66CA54DABD}" destId="{6BC9C6F9-1F1E-4E99-8B4A-5374CC6B45FE}" srcOrd="0" destOrd="0" presId="urn:microsoft.com/office/officeart/2005/8/layout/vList2"/>
    <dgm:cxn modelId="{38A48AC1-A7F9-41A2-8D5D-6B073B756C2C}" type="presOf" srcId="{D312B5ED-0FE8-44F0-9E4C-289F4CC7AD9C}" destId="{95335C34-D14C-4658-B5AA-D2A02621FFAD}" srcOrd="0" destOrd="0" presId="urn:microsoft.com/office/officeart/2005/8/layout/vList2"/>
    <dgm:cxn modelId="{EBD06FF1-7EC6-42B9-928C-78775F8F7EF2}" type="presOf" srcId="{5D39FCD0-F866-4A1B-B5BC-2B9AE9BAABEA}" destId="{4EDC044A-0AC0-4F0E-BF7D-A70A752F7627}" srcOrd="0" destOrd="0" presId="urn:microsoft.com/office/officeart/2005/8/layout/vList2"/>
    <dgm:cxn modelId="{96685BF6-AE28-457A-8353-F63C350A1898}" srcId="{CFDA7D34-4703-4C58-B876-15BA898EE3DA}" destId="{D312B5ED-0FE8-44F0-9E4C-289F4CC7AD9C}" srcOrd="2" destOrd="0" parTransId="{3BA93C6A-F1D0-42AB-834A-423DE8C18886}" sibTransId="{B262198F-FA78-492C-93A3-8162CCAC1996}"/>
    <dgm:cxn modelId="{11A34DFB-932D-481E-A3B5-007597BE48B4}" type="presOf" srcId="{6D70991C-A64F-4F66-807F-927D64A9339B}" destId="{F358B2A8-B6DA-4D7B-BDB9-378098F51529}" srcOrd="0" destOrd="0" presId="urn:microsoft.com/office/officeart/2005/8/layout/vList2"/>
    <dgm:cxn modelId="{A59DF89C-A2A0-4B57-9D4C-CEFDDDA2E3E6}" type="presParOf" srcId="{32D811B1-4D3B-4587-B77F-42123B5AE2FA}" destId="{6BC9C6F9-1F1E-4E99-8B4A-5374CC6B45FE}" srcOrd="0" destOrd="0" presId="urn:microsoft.com/office/officeart/2005/8/layout/vList2"/>
    <dgm:cxn modelId="{9583B13D-27CC-4C9C-AD67-3FA3EE2D6020}" type="presParOf" srcId="{32D811B1-4D3B-4587-B77F-42123B5AE2FA}" destId="{30CF96B5-3578-4489-AF62-ACBA56927854}" srcOrd="1" destOrd="0" presId="urn:microsoft.com/office/officeart/2005/8/layout/vList2"/>
    <dgm:cxn modelId="{6F51281C-5BCF-4EF3-B0C4-EC52C8B65789}" type="presParOf" srcId="{32D811B1-4D3B-4587-B77F-42123B5AE2FA}" destId="{4EDC044A-0AC0-4F0E-BF7D-A70A752F7627}" srcOrd="2" destOrd="0" presId="urn:microsoft.com/office/officeart/2005/8/layout/vList2"/>
    <dgm:cxn modelId="{3970960C-1185-4ACC-8C7C-1074760B3C27}" type="presParOf" srcId="{32D811B1-4D3B-4587-B77F-42123B5AE2FA}" destId="{2736F2F0-5144-431B-BDD8-2400B4D7F73A}" srcOrd="3" destOrd="0" presId="urn:microsoft.com/office/officeart/2005/8/layout/vList2"/>
    <dgm:cxn modelId="{E9A7FF4E-59FB-450B-8B13-1CD3D89CAACE}" type="presParOf" srcId="{32D811B1-4D3B-4587-B77F-42123B5AE2FA}" destId="{95335C34-D14C-4658-B5AA-D2A02621FFAD}" srcOrd="4" destOrd="0" presId="urn:microsoft.com/office/officeart/2005/8/layout/vList2"/>
    <dgm:cxn modelId="{7E6CD84C-B0AE-47EC-B588-2D4F08910DB7}" type="presParOf" srcId="{32D811B1-4D3B-4587-B77F-42123B5AE2FA}" destId="{3EE3CC58-6FEA-4CC3-86E8-FB0B5E90A9F4}" srcOrd="5" destOrd="0" presId="urn:microsoft.com/office/officeart/2005/8/layout/vList2"/>
    <dgm:cxn modelId="{3E15844A-CB4E-40F5-9F04-8E9BB96CA07A}" type="presParOf" srcId="{32D811B1-4D3B-4587-B77F-42123B5AE2FA}" destId="{F358B2A8-B6DA-4D7B-BDB9-378098F5152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D78737-E216-4E1C-8F21-528DC18EBAE8}" type="doc">
      <dgm:prSet loTypeId="urn:microsoft.com/office/officeart/2005/8/layout/vList2" loCatId="list" qsTypeId="urn:microsoft.com/office/officeart/2005/8/quickstyle/simple4" qsCatId="simple" csTypeId="urn:microsoft.com/office/officeart/2005/8/colors/colorful5" csCatId="colorful" phldr="1"/>
      <dgm:spPr>
        <a:scene3d>
          <a:camera prst="orthographicFront">
            <a:rot lat="0" lon="0" rev="0"/>
          </a:camera>
          <a:lightRig rig="soft" dir="t">
            <a:rot lat="0" lon="0" rev="0"/>
          </a:lightRig>
        </a:scene3d>
      </dgm:spPr>
      <dgm:t>
        <a:bodyPr/>
        <a:lstStyle/>
        <a:p>
          <a:endParaRPr lang="en-US"/>
        </a:p>
      </dgm:t>
    </dgm:pt>
    <dgm:pt modelId="{C4CCFA88-CEB8-4B3E-BA43-0B78D2223666}">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GB" sz="2000" dirty="0">
              <a:latin typeface="Poppins Medium" panose="00000600000000000000" pitchFamily="2" charset="0"/>
              <a:cs typeface="Poppins Medium" panose="00000600000000000000" pitchFamily="2" charset="0"/>
            </a:rPr>
            <a:t>To effectively and safely navigate around a toddler.</a:t>
          </a:r>
          <a:endParaRPr lang="en-US" sz="2000" dirty="0">
            <a:latin typeface="Poppins Medium" panose="00000600000000000000" pitchFamily="2" charset="0"/>
            <a:cs typeface="Poppins Medium" panose="00000600000000000000" pitchFamily="2" charset="0"/>
          </a:endParaRPr>
        </a:p>
      </dgm:t>
    </dgm:pt>
    <dgm:pt modelId="{CEAFF405-AE8A-469B-992E-1B4B2DA9ABA9}" type="parTrans" cxnId="{098AEACF-248B-4191-B752-1BB9D47AA145}">
      <dgm:prSet/>
      <dgm:spPr/>
      <dgm:t>
        <a:bodyPr/>
        <a:lstStyle/>
        <a:p>
          <a:endParaRPr lang="en-US"/>
        </a:p>
      </dgm:t>
    </dgm:pt>
    <dgm:pt modelId="{6BE3E22C-7BA1-4811-BCBA-ADCB9FD118B5}" type="sibTrans" cxnId="{098AEACF-248B-4191-B752-1BB9D47AA145}">
      <dgm:prSet/>
      <dgm:spPr/>
      <dgm:t>
        <a:bodyPr/>
        <a:lstStyle/>
        <a:p>
          <a:endParaRPr lang="en-US"/>
        </a:p>
      </dgm:t>
    </dgm:pt>
    <dgm:pt modelId="{8D2A9F3F-B151-4C98-894C-FBBFFFAA2B76}">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GB" sz="2000" dirty="0">
              <a:latin typeface="Poppins Medium" panose="00000600000000000000" pitchFamily="2" charset="0"/>
              <a:cs typeface="Poppins Medium" panose="00000600000000000000" pitchFamily="2" charset="0"/>
            </a:rPr>
            <a:t>To accurately tracking and following the toddler.</a:t>
          </a:r>
          <a:endParaRPr lang="en-US" sz="2000" dirty="0">
            <a:latin typeface="Poppins Medium" panose="00000600000000000000" pitchFamily="2" charset="0"/>
            <a:cs typeface="Poppins Medium" panose="00000600000000000000" pitchFamily="2" charset="0"/>
          </a:endParaRPr>
        </a:p>
      </dgm:t>
    </dgm:pt>
    <dgm:pt modelId="{18CE22FF-FF9A-40B1-8A09-02F9562BF3BE}" type="parTrans" cxnId="{8828B571-4E60-44F9-ACFE-78B3D03DA0E1}">
      <dgm:prSet/>
      <dgm:spPr/>
      <dgm:t>
        <a:bodyPr/>
        <a:lstStyle/>
        <a:p>
          <a:endParaRPr lang="en-US"/>
        </a:p>
      </dgm:t>
    </dgm:pt>
    <dgm:pt modelId="{2CDECB95-3FF4-4E95-8AE3-E815270975A9}" type="sibTrans" cxnId="{8828B571-4E60-44F9-ACFE-78B3D03DA0E1}">
      <dgm:prSet/>
      <dgm:spPr/>
      <dgm:t>
        <a:bodyPr/>
        <a:lstStyle/>
        <a:p>
          <a:endParaRPr lang="en-US"/>
        </a:p>
      </dgm:t>
    </dgm:pt>
    <dgm:pt modelId="{A11DC3EC-2E35-42A0-BB24-FFDBA039CF08}">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GB" sz="2000">
              <a:latin typeface="Poppins Medium" panose="00000600000000000000" pitchFamily="2" charset="0"/>
              <a:cs typeface="Poppins Medium" panose="00000600000000000000" pitchFamily="2" charset="0"/>
            </a:rPr>
            <a:t>Incorporating the obstacle avoidance navigation.</a:t>
          </a:r>
          <a:endParaRPr lang="en-US" sz="2000">
            <a:latin typeface="Poppins Medium" panose="00000600000000000000" pitchFamily="2" charset="0"/>
            <a:cs typeface="Poppins Medium" panose="00000600000000000000" pitchFamily="2" charset="0"/>
          </a:endParaRPr>
        </a:p>
      </dgm:t>
    </dgm:pt>
    <dgm:pt modelId="{C042F431-EFF6-4038-B585-17716A4A866B}" type="parTrans" cxnId="{12623FFA-A0F3-48E1-B774-FE86AA826A93}">
      <dgm:prSet/>
      <dgm:spPr/>
      <dgm:t>
        <a:bodyPr/>
        <a:lstStyle/>
        <a:p>
          <a:endParaRPr lang="en-US"/>
        </a:p>
      </dgm:t>
    </dgm:pt>
    <dgm:pt modelId="{5E83ECC4-76E2-478F-844B-C1B941C37310}" type="sibTrans" cxnId="{12623FFA-A0F3-48E1-B774-FE86AA826A93}">
      <dgm:prSet/>
      <dgm:spPr/>
      <dgm:t>
        <a:bodyPr/>
        <a:lstStyle/>
        <a:p>
          <a:endParaRPr lang="en-US"/>
        </a:p>
      </dgm:t>
    </dgm:pt>
    <dgm:pt modelId="{D50C27C4-E2D3-41D0-92EF-5D219219A0C6}">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GB" sz="2000" dirty="0">
              <a:latin typeface="Poppins Medium" panose="00000600000000000000" pitchFamily="2" charset="0"/>
              <a:cs typeface="Poppins Medium" panose="00000600000000000000" pitchFamily="2" charset="0"/>
            </a:rPr>
            <a:t>Robot must be able to clear the area intelligently, for instance if the child interacts with or destroys it.</a:t>
          </a:r>
          <a:endParaRPr lang="en-US" sz="2000" dirty="0">
            <a:latin typeface="Poppins Medium" panose="00000600000000000000" pitchFamily="2" charset="0"/>
            <a:cs typeface="Poppins Medium" panose="00000600000000000000" pitchFamily="2" charset="0"/>
          </a:endParaRPr>
        </a:p>
      </dgm:t>
    </dgm:pt>
    <dgm:pt modelId="{3332982D-8996-45E5-8115-9055786FA546}" type="parTrans" cxnId="{B42E16A5-9E49-4850-83EF-9C2D4D35ED3A}">
      <dgm:prSet/>
      <dgm:spPr/>
      <dgm:t>
        <a:bodyPr/>
        <a:lstStyle/>
        <a:p>
          <a:endParaRPr lang="en-US"/>
        </a:p>
      </dgm:t>
    </dgm:pt>
    <dgm:pt modelId="{CB5BB904-1A81-41B3-B245-B0013B272CE4}" type="sibTrans" cxnId="{B42E16A5-9E49-4850-83EF-9C2D4D35ED3A}">
      <dgm:prSet/>
      <dgm:spPr/>
      <dgm:t>
        <a:bodyPr/>
        <a:lstStyle/>
        <a:p>
          <a:endParaRPr lang="en-US"/>
        </a:p>
      </dgm:t>
    </dgm:pt>
    <dgm:pt modelId="{4E607A2C-ABF5-4721-8466-A02A7BA2A266}">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GB" sz="2000" dirty="0">
              <a:latin typeface="Poppins Medium" panose="00000600000000000000" pitchFamily="2" charset="0"/>
              <a:cs typeface="Poppins Medium" panose="00000600000000000000" pitchFamily="2" charset="0"/>
            </a:rPr>
            <a:t>To engage in non-threatening human-robot interaction with a toddler.</a:t>
          </a:r>
          <a:endParaRPr lang="en-US" sz="2000" dirty="0">
            <a:latin typeface="Poppins Medium" panose="00000600000000000000" pitchFamily="2" charset="0"/>
            <a:cs typeface="Poppins Medium" panose="00000600000000000000" pitchFamily="2" charset="0"/>
          </a:endParaRPr>
        </a:p>
      </dgm:t>
    </dgm:pt>
    <dgm:pt modelId="{03129507-BCC6-46B0-A21B-BE792DE92F03}" type="parTrans" cxnId="{75282687-498B-4A3D-88F7-F73D4321BD82}">
      <dgm:prSet/>
      <dgm:spPr/>
      <dgm:t>
        <a:bodyPr/>
        <a:lstStyle/>
        <a:p>
          <a:endParaRPr lang="en-US"/>
        </a:p>
      </dgm:t>
    </dgm:pt>
    <dgm:pt modelId="{DE141D91-B915-4FDE-A7D6-8F44D36B6B2B}" type="sibTrans" cxnId="{75282687-498B-4A3D-88F7-F73D4321BD82}">
      <dgm:prSet/>
      <dgm:spPr/>
      <dgm:t>
        <a:bodyPr/>
        <a:lstStyle/>
        <a:p>
          <a:endParaRPr lang="en-US"/>
        </a:p>
      </dgm:t>
    </dgm:pt>
    <dgm:pt modelId="{8ED9A3E4-E1DC-490C-8512-BEC637321DFA}" type="pres">
      <dgm:prSet presAssocID="{5ED78737-E216-4E1C-8F21-528DC18EBAE8}" presName="linear" presStyleCnt="0">
        <dgm:presLayoutVars>
          <dgm:animLvl val="lvl"/>
          <dgm:resizeHandles val="exact"/>
        </dgm:presLayoutVars>
      </dgm:prSet>
      <dgm:spPr/>
    </dgm:pt>
    <dgm:pt modelId="{A9DCA680-B7F6-491D-9F71-17176E669874}" type="pres">
      <dgm:prSet presAssocID="{C4CCFA88-CEB8-4B3E-BA43-0B78D2223666}" presName="parentText" presStyleLbl="node1" presStyleIdx="0" presStyleCnt="5">
        <dgm:presLayoutVars>
          <dgm:chMax val="0"/>
          <dgm:bulletEnabled val="1"/>
        </dgm:presLayoutVars>
      </dgm:prSet>
      <dgm:spPr/>
    </dgm:pt>
    <dgm:pt modelId="{64C2ED24-AE37-4124-AF93-E45E0901E654}" type="pres">
      <dgm:prSet presAssocID="{6BE3E22C-7BA1-4811-BCBA-ADCB9FD118B5}" presName="spacer"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CED95137-F232-4296-9778-E8AA40A8BDDB}" type="pres">
      <dgm:prSet presAssocID="{8D2A9F3F-B151-4C98-894C-FBBFFFAA2B76}" presName="parentText" presStyleLbl="node1" presStyleIdx="1" presStyleCnt="5">
        <dgm:presLayoutVars>
          <dgm:chMax val="0"/>
          <dgm:bulletEnabled val="1"/>
        </dgm:presLayoutVars>
      </dgm:prSet>
      <dgm:spPr/>
    </dgm:pt>
    <dgm:pt modelId="{A86B9FAC-ED6F-4C9D-A278-2B345112C84A}" type="pres">
      <dgm:prSet presAssocID="{2CDECB95-3FF4-4E95-8AE3-E815270975A9}" presName="spacer"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1AFAC455-7A28-4909-99D5-53D7FE0BB4B0}" type="pres">
      <dgm:prSet presAssocID="{A11DC3EC-2E35-42A0-BB24-FFDBA039CF08}" presName="parentText" presStyleLbl="node1" presStyleIdx="2" presStyleCnt="5">
        <dgm:presLayoutVars>
          <dgm:chMax val="0"/>
          <dgm:bulletEnabled val="1"/>
        </dgm:presLayoutVars>
      </dgm:prSet>
      <dgm:spPr/>
    </dgm:pt>
    <dgm:pt modelId="{A7DA8EAE-9038-4F29-AA2D-3D1FF558D765}" type="pres">
      <dgm:prSet presAssocID="{5E83ECC4-76E2-478F-844B-C1B941C37310}" presName="spacer"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094328F7-CB30-4F1E-B698-3F8E5BC55066}" type="pres">
      <dgm:prSet presAssocID="{D50C27C4-E2D3-41D0-92EF-5D219219A0C6}" presName="parentText" presStyleLbl="node1" presStyleIdx="3" presStyleCnt="5">
        <dgm:presLayoutVars>
          <dgm:chMax val="0"/>
          <dgm:bulletEnabled val="1"/>
        </dgm:presLayoutVars>
      </dgm:prSet>
      <dgm:spPr/>
    </dgm:pt>
    <dgm:pt modelId="{ABEADD67-DE9B-4673-BB3C-ED5AFF01D576}" type="pres">
      <dgm:prSet presAssocID="{CB5BB904-1A81-41B3-B245-B0013B272CE4}" presName="spacer"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63FAE343-D03B-498A-8D29-2B5DEEE4DEED}" type="pres">
      <dgm:prSet presAssocID="{4E607A2C-ABF5-4721-8466-A02A7BA2A266}" presName="parentText" presStyleLbl="node1" presStyleIdx="4" presStyleCnt="5">
        <dgm:presLayoutVars>
          <dgm:chMax val="0"/>
          <dgm:bulletEnabled val="1"/>
        </dgm:presLayoutVars>
      </dgm:prSet>
      <dgm:spPr/>
    </dgm:pt>
  </dgm:ptLst>
  <dgm:cxnLst>
    <dgm:cxn modelId="{E79A6566-4E28-46E9-ACCD-9A87861D4C85}" type="presOf" srcId="{4E607A2C-ABF5-4721-8466-A02A7BA2A266}" destId="{63FAE343-D03B-498A-8D29-2B5DEEE4DEED}" srcOrd="0" destOrd="0" presId="urn:microsoft.com/office/officeart/2005/8/layout/vList2"/>
    <dgm:cxn modelId="{4CBBCB6B-E684-4827-BB72-5C2B8852DF4D}" type="presOf" srcId="{D50C27C4-E2D3-41D0-92EF-5D219219A0C6}" destId="{094328F7-CB30-4F1E-B698-3F8E5BC55066}" srcOrd="0" destOrd="0" presId="urn:microsoft.com/office/officeart/2005/8/layout/vList2"/>
    <dgm:cxn modelId="{452B5C4E-BEDA-4D98-AF76-14201D371A87}" type="presOf" srcId="{A11DC3EC-2E35-42A0-BB24-FFDBA039CF08}" destId="{1AFAC455-7A28-4909-99D5-53D7FE0BB4B0}" srcOrd="0" destOrd="0" presId="urn:microsoft.com/office/officeart/2005/8/layout/vList2"/>
    <dgm:cxn modelId="{8828B571-4E60-44F9-ACFE-78B3D03DA0E1}" srcId="{5ED78737-E216-4E1C-8F21-528DC18EBAE8}" destId="{8D2A9F3F-B151-4C98-894C-FBBFFFAA2B76}" srcOrd="1" destOrd="0" parTransId="{18CE22FF-FF9A-40B1-8A09-02F9562BF3BE}" sibTransId="{2CDECB95-3FF4-4E95-8AE3-E815270975A9}"/>
    <dgm:cxn modelId="{AC8E257C-75B2-49B9-B576-1EC4F2D239AF}" type="presOf" srcId="{C4CCFA88-CEB8-4B3E-BA43-0B78D2223666}" destId="{A9DCA680-B7F6-491D-9F71-17176E669874}" srcOrd="0" destOrd="0" presId="urn:microsoft.com/office/officeart/2005/8/layout/vList2"/>
    <dgm:cxn modelId="{75282687-498B-4A3D-88F7-F73D4321BD82}" srcId="{5ED78737-E216-4E1C-8F21-528DC18EBAE8}" destId="{4E607A2C-ABF5-4721-8466-A02A7BA2A266}" srcOrd="4" destOrd="0" parTransId="{03129507-BCC6-46B0-A21B-BE792DE92F03}" sibTransId="{DE141D91-B915-4FDE-A7D6-8F44D36B6B2B}"/>
    <dgm:cxn modelId="{B42E16A5-9E49-4850-83EF-9C2D4D35ED3A}" srcId="{5ED78737-E216-4E1C-8F21-528DC18EBAE8}" destId="{D50C27C4-E2D3-41D0-92EF-5D219219A0C6}" srcOrd="3" destOrd="0" parTransId="{3332982D-8996-45E5-8115-9055786FA546}" sibTransId="{CB5BB904-1A81-41B3-B245-B0013B272CE4}"/>
    <dgm:cxn modelId="{0385CEAE-A6E7-4750-BF97-6CBEC6E104DE}" type="presOf" srcId="{8D2A9F3F-B151-4C98-894C-FBBFFFAA2B76}" destId="{CED95137-F232-4296-9778-E8AA40A8BDDB}" srcOrd="0" destOrd="0" presId="urn:microsoft.com/office/officeart/2005/8/layout/vList2"/>
    <dgm:cxn modelId="{953EF0B6-6913-4F69-97D6-D004E0BE2D1A}" type="presOf" srcId="{5ED78737-E216-4E1C-8F21-528DC18EBAE8}" destId="{8ED9A3E4-E1DC-490C-8512-BEC637321DFA}" srcOrd="0" destOrd="0" presId="urn:microsoft.com/office/officeart/2005/8/layout/vList2"/>
    <dgm:cxn modelId="{098AEACF-248B-4191-B752-1BB9D47AA145}" srcId="{5ED78737-E216-4E1C-8F21-528DC18EBAE8}" destId="{C4CCFA88-CEB8-4B3E-BA43-0B78D2223666}" srcOrd="0" destOrd="0" parTransId="{CEAFF405-AE8A-469B-992E-1B4B2DA9ABA9}" sibTransId="{6BE3E22C-7BA1-4811-BCBA-ADCB9FD118B5}"/>
    <dgm:cxn modelId="{12623FFA-A0F3-48E1-B774-FE86AA826A93}" srcId="{5ED78737-E216-4E1C-8F21-528DC18EBAE8}" destId="{A11DC3EC-2E35-42A0-BB24-FFDBA039CF08}" srcOrd="2" destOrd="0" parTransId="{C042F431-EFF6-4038-B585-17716A4A866B}" sibTransId="{5E83ECC4-76E2-478F-844B-C1B941C37310}"/>
    <dgm:cxn modelId="{D2E8B82E-5D3E-42F9-A5AF-B89C0D775CC4}" type="presParOf" srcId="{8ED9A3E4-E1DC-490C-8512-BEC637321DFA}" destId="{A9DCA680-B7F6-491D-9F71-17176E669874}" srcOrd="0" destOrd="0" presId="urn:microsoft.com/office/officeart/2005/8/layout/vList2"/>
    <dgm:cxn modelId="{3A34B8C7-55A6-4B7F-853B-F14A7BB46954}" type="presParOf" srcId="{8ED9A3E4-E1DC-490C-8512-BEC637321DFA}" destId="{64C2ED24-AE37-4124-AF93-E45E0901E654}" srcOrd="1" destOrd="0" presId="urn:microsoft.com/office/officeart/2005/8/layout/vList2"/>
    <dgm:cxn modelId="{A597D4D1-ECFB-4EE2-80A7-06F9E080EDE2}" type="presParOf" srcId="{8ED9A3E4-E1DC-490C-8512-BEC637321DFA}" destId="{CED95137-F232-4296-9778-E8AA40A8BDDB}" srcOrd="2" destOrd="0" presId="urn:microsoft.com/office/officeart/2005/8/layout/vList2"/>
    <dgm:cxn modelId="{5E7AD4D1-49B0-47B9-B1A1-F3BD97B65940}" type="presParOf" srcId="{8ED9A3E4-E1DC-490C-8512-BEC637321DFA}" destId="{A86B9FAC-ED6F-4C9D-A278-2B345112C84A}" srcOrd="3" destOrd="0" presId="urn:microsoft.com/office/officeart/2005/8/layout/vList2"/>
    <dgm:cxn modelId="{E1585CB6-D2B0-48FC-A9D2-3CA39106A7FC}" type="presParOf" srcId="{8ED9A3E4-E1DC-490C-8512-BEC637321DFA}" destId="{1AFAC455-7A28-4909-99D5-53D7FE0BB4B0}" srcOrd="4" destOrd="0" presId="urn:microsoft.com/office/officeart/2005/8/layout/vList2"/>
    <dgm:cxn modelId="{B24CB950-1E68-480D-A40B-D89E65E2719A}" type="presParOf" srcId="{8ED9A3E4-E1DC-490C-8512-BEC637321DFA}" destId="{A7DA8EAE-9038-4F29-AA2D-3D1FF558D765}" srcOrd="5" destOrd="0" presId="urn:microsoft.com/office/officeart/2005/8/layout/vList2"/>
    <dgm:cxn modelId="{DEEE3C3C-1CB6-4F63-8820-07401C001FD1}" type="presParOf" srcId="{8ED9A3E4-E1DC-490C-8512-BEC637321DFA}" destId="{094328F7-CB30-4F1E-B698-3F8E5BC55066}" srcOrd="6" destOrd="0" presId="urn:microsoft.com/office/officeart/2005/8/layout/vList2"/>
    <dgm:cxn modelId="{041B8C2C-F93C-4042-9A67-2AC2C3158F99}" type="presParOf" srcId="{8ED9A3E4-E1DC-490C-8512-BEC637321DFA}" destId="{ABEADD67-DE9B-4673-BB3C-ED5AFF01D576}" srcOrd="7" destOrd="0" presId="urn:microsoft.com/office/officeart/2005/8/layout/vList2"/>
    <dgm:cxn modelId="{F1C6E4D8-F90E-45BF-BEFA-2251BE3A6DEA}" type="presParOf" srcId="{8ED9A3E4-E1DC-490C-8512-BEC637321DFA}" destId="{63FAE343-D03B-498A-8D29-2B5DEEE4DEE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3731B5-0BB3-4928-9740-514DFDE023B5}" type="doc">
      <dgm:prSet loTypeId="urn:microsoft.com/office/officeart/2005/8/layout/vList2" loCatId="list" qsTypeId="urn:microsoft.com/office/officeart/2005/8/quickstyle/simple5" qsCatId="simple" csTypeId="urn:microsoft.com/office/officeart/2005/8/colors/accent3_2" csCatId="accent3"/>
      <dgm:spPr/>
      <dgm:t>
        <a:bodyPr/>
        <a:lstStyle/>
        <a:p>
          <a:endParaRPr lang="en-US"/>
        </a:p>
      </dgm:t>
    </dgm:pt>
    <dgm:pt modelId="{5F547D97-5061-400C-AA4A-35F5F7B2826F}">
      <dgm:prSet/>
      <dgm:spPr/>
      <dgm:t>
        <a:bodyPr/>
        <a:lstStyle/>
        <a:p>
          <a:r>
            <a:rPr lang="en-GB" dirty="0"/>
            <a:t>Developing a system that can automatically generate music or soothing lullabies in response to the cries of a toddler.</a:t>
          </a:r>
          <a:endParaRPr lang="en-US" dirty="0"/>
        </a:p>
      </dgm:t>
    </dgm:pt>
    <dgm:pt modelId="{4FD7BEE9-D1F3-409D-A743-55496EC166EC}" type="parTrans" cxnId="{EF1AFDBD-E4F9-4011-B815-25CC774F712B}">
      <dgm:prSet/>
      <dgm:spPr/>
      <dgm:t>
        <a:bodyPr/>
        <a:lstStyle/>
        <a:p>
          <a:endParaRPr lang="en-US"/>
        </a:p>
      </dgm:t>
    </dgm:pt>
    <dgm:pt modelId="{35B533E6-21E6-4331-AC49-8F35C3DAC214}" type="sibTrans" cxnId="{EF1AFDBD-E4F9-4011-B815-25CC774F712B}">
      <dgm:prSet/>
      <dgm:spPr/>
      <dgm:t>
        <a:bodyPr/>
        <a:lstStyle/>
        <a:p>
          <a:endParaRPr lang="en-US"/>
        </a:p>
      </dgm:t>
    </dgm:pt>
    <dgm:pt modelId="{24F708E5-E652-4BD1-B2C0-73FBD033B01B}">
      <dgm:prSet/>
      <dgm:spPr/>
      <dgm:t>
        <a:bodyPr/>
        <a:lstStyle/>
        <a:p>
          <a:r>
            <a:rPr lang="en-GB" dirty="0"/>
            <a:t>Parents are able to create a playlist by adding toddler's favourite songs or lullabies via music application. (Such as Spotify).</a:t>
          </a:r>
          <a:endParaRPr lang="en-US" dirty="0"/>
        </a:p>
      </dgm:t>
    </dgm:pt>
    <dgm:pt modelId="{71DFF54B-47A1-47C8-9F80-D15972ECF0CA}" type="parTrans" cxnId="{18113FE5-BD75-474A-938D-A264E371820B}">
      <dgm:prSet/>
      <dgm:spPr/>
      <dgm:t>
        <a:bodyPr/>
        <a:lstStyle/>
        <a:p>
          <a:endParaRPr lang="en-US"/>
        </a:p>
      </dgm:t>
    </dgm:pt>
    <dgm:pt modelId="{C80B1E7F-186C-4216-846B-AA84EFF66A77}" type="sibTrans" cxnId="{18113FE5-BD75-474A-938D-A264E371820B}">
      <dgm:prSet/>
      <dgm:spPr/>
      <dgm:t>
        <a:bodyPr/>
        <a:lstStyle/>
        <a:p>
          <a:endParaRPr lang="en-US"/>
        </a:p>
      </dgm:t>
    </dgm:pt>
    <dgm:pt modelId="{48ACFBB9-F07C-48C0-A876-06B03816B8A4}" type="pres">
      <dgm:prSet presAssocID="{033731B5-0BB3-4928-9740-514DFDE023B5}" presName="linear" presStyleCnt="0">
        <dgm:presLayoutVars>
          <dgm:animLvl val="lvl"/>
          <dgm:resizeHandles val="exact"/>
        </dgm:presLayoutVars>
      </dgm:prSet>
      <dgm:spPr/>
    </dgm:pt>
    <dgm:pt modelId="{6F757E47-8217-46DE-B8FF-EACA5CA887F5}" type="pres">
      <dgm:prSet presAssocID="{5F547D97-5061-400C-AA4A-35F5F7B2826F}" presName="parentText" presStyleLbl="node1" presStyleIdx="0" presStyleCnt="2">
        <dgm:presLayoutVars>
          <dgm:chMax val="0"/>
          <dgm:bulletEnabled val="1"/>
        </dgm:presLayoutVars>
      </dgm:prSet>
      <dgm:spPr/>
    </dgm:pt>
    <dgm:pt modelId="{3A2857A0-B470-4369-B1DD-21A193185123}" type="pres">
      <dgm:prSet presAssocID="{35B533E6-21E6-4331-AC49-8F35C3DAC214}" presName="spacer" presStyleCnt="0"/>
      <dgm:spPr/>
    </dgm:pt>
    <dgm:pt modelId="{441B43E2-B795-4521-AE97-BFC6D4D6936C}" type="pres">
      <dgm:prSet presAssocID="{24F708E5-E652-4BD1-B2C0-73FBD033B01B}" presName="parentText" presStyleLbl="node1" presStyleIdx="1" presStyleCnt="2">
        <dgm:presLayoutVars>
          <dgm:chMax val="0"/>
          <dgm:bulletEnabled val="1"/>
        </dgm:presLayoutVars>
      </dgm:prSet>
      <dgm:spPr/>
    </dgm:pt>
  </dgm:ptLst>
  <dgm:cxnLst>
    <dgm:cxn modelId="{8455A872-6FD9-45BE-B485-F9F94872EFD6}" type="presOf" srcId="{24F708E5-E652-4BD1-B2C0-73FBD033B01B}" destId="{441B43E2-B795-4521-AE97-BFC6D4D6936C}" srcOrd="0" destOrd="0" presId="urn:microsoft.com/office/officeart/2005/8/layout/vList2"/>
    <dgm:cxn modelId="{30C5B779-6BD8-426F-AA11-0EA849C109D0}" type="presOf" srcId="{033731B5-0BB3-4928-9740-514DFDE023B5}" destId="{48ACFBB9-F07C-48C0-A876-06B03816B8A4}" srcOrd="0" destOrd="0" presId="urn:microsoft.com/office/officeart/2005/8/layout/vList2"/>
    <dgm:cxn modelId="{57E647A7-4233-4217-9226-67098AD7CAF3}" type="presOf" srcId="{5F547D97-5061-400C-AA4A-35F5F7B2826F}" destId="{6F757E47-8217-46DE-B8FF-EACA5CA887F5}" srcOrd="0" destOrd="0" presId="urn:microsoft.com/office/officeart/2005/8/layout/vList2"/>
    <dgm:cxn modelId="{EF1AFDBD-E4F9-4011-B815-25CC774F712B}" srcId="{033731B5-0BB3-4928-9740-514DFDE023B5}" destId="{5F547D97-5061-400C-AA4A-35F5F7B2826F}" srcOrd="0" destOrd="0" parTransId="{4FD7BEE9-D1F3-409D-A743-55496EC166EC}" sibTransId="{35B533E6-21E6-4331-AC49-8F35C3DAC214}"/>
    <dgm:cxn modelId="{18113FE5-BD75-474A-938D-A264E371820B}" srcId="{033731B5-0BB3-4928-9740-514DFDE023B5}" destId="{24F708E5-E652-4BD1-B2C0-73FBD033B01B}" srcOrd="1" destOrd="0" parTransId="{71DFF54B-47A1-47C8-9F80-D15972ECF0CA}" sibTransId="{C80B1E7F-186C-4216-846B-AA84EFF66A77}"/>
    <dgm:cxn modelId="{D6837394-C3E8-4E64-BEBC-08738451B7CD}" type="presParOf" srcId="{48ACFBB9-F07C-48C0-A876-06B03816B8A4}" destId="{6F757E47-8217-46DE-B8FF-EACA5CA887F5}" srcOrd="0" destOrd="0" presId="urn:microsoft.com/office/officeart/2005/8/layout/vList2"/>
    <dgm:cxn modelId="{A357777A-60EF-47D1-B580-CD36784411F3}" type="presParOf" srcId="{48ACFBB9-F07C-48C0-A876-06B03816B8A4}" destId="{3A2857A0-B470-4369-B1DD-21A193185123}" srcOrd="1" destOrd="0" presId="urn:microsoft.com/office/officeart/2005/8/layout/vList2"/>
    <dgm:cxn modelId="{EB96C0E6-E512-4CB0-8AA9-0E0EED29B7D6}" type="presParOf" srcId="{48ACFBB9-F07C-48C0-A876-06B03816B8A4}" destId="{441B43E2-B795-4521-AE97-BFC6D4D6936C}"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C9C6F9-1F1E-4E99-8B4A-5374CC6B45FE}">
      <dsp:nvSpPr>
        <dsp:cNvPr id="0" name=""/>
        <dsp:cNvSpPr/>
      </dsp:nvSpPr>
      <dsp:spPr>
        <a:xfrm>
          <a:off x="0" y="12356"/>
          <a:ext cx="7614557" cy="8049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dirty="0">
              <a:latin typeface="Poppins Medium" panose="00000600000000000000" pitchFamily="2" charset="0"/>
              <a:cs typeface="Poppins Medium" panose="00000600000000000000" pitchFamily="2" charset="0"/>
            </a:rPr>
            <a:t>Modern parents have busy schedules, domestic duties, and parenting responsibilities because of that, it is  difficult for them to constantly keep an eye on toddlers.</a:t>
          </a:r>
          <a:endParaRPr lang="en-US" sz="1200" kern="1200" dirty="0">
            <a:latin typeface="Poppins Medium" panose="00000600000000000000" pitchFamily="2" charset="0"/>
            <a:cs typeface="Poppins Medium" panose="00000600000000000000" pitchFamily="2" charset="0"/>
          </a:endParaRPr>
        </a:p>
      </dsp:txBody>
      <dsp:txXfrm>
        <a:off x="39295" y="51651"/>
        <a:ext cx="7535967" cy="726370"/>
      </dsp:txXfrm>
    </dsp:sp>
    <dsp:sp modelId="{4EDC044A-0AC0-4F0E-BF7D-A70A752F7627}">
      <dsp:nvSpPr>
        <dsp:cNvPr id="0" name=""/>
        <dsp:cNvSpPr/>
      </dsp:nvSpPr>
      <dsp:spPr>
        <a:xfrm>
          <a:off x="0" y="941156"/>
          <a:ext cx="7614557" cy="8049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dirty="0">
              <a:latin typeface="Poppins Medium" panose="00000600000000000000" pitchFamily="2" charset="0"/>
              <a:cs typeface="Poppins Medium" panose="00000600000000000000" pitchFamily="2" charset="0"/>
            </a:rPr>
            <a:t>Proposed project: build an intelligent robot that remotely watches children, detects unauthorized presence, and alert parents.</a:t>
          </a:r>
          <a:endParaRPr lang="en-US" sz="1200" kern="1200" dirty="0">
            <a:latin typeface="Poppins Medium" panose="00000600000000000000" pitchFamily="2" charset="0"/>
            <a:cs typeface="Poppins Medium" panose="00000600000000000000" pitchFamily="2" charset="0"/>
          </a:endParaRPr>
        </a:p>
      </dsp:txBody>
      <dsp:txXfrm>
        <a:off x="39295" y="980451"/>
        <a:ext cx="7535967" cy="726370"/>
      </dsp:txXfrm>
    </dsp:sp>
    <dsp:sp modelId="{95335C34-D14C-4658-B5AA-D2A02621FFAD}">
      <dsp:nvSpPr>
        <dsp:cNvPr id="0" name=""/>
        <dsp:cNvSpPr/>
      </dsp:nvSpPr>
      <dsp:spPr>
        <a:xfrm>
          <a:off x="0" y="1869956"/>
          <a:ext cx="7614557" cy="8049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dirty="0">
              <a:latin typeface="Poppins Medium" panose="00000600000000000000" pitchFamily="2" charset="0"/>
              <a:cs typeface="Poppins Medium" panose="00000600000000000000" pitchFamily="2" charset="0"/>
            </a:rPr>
            <a:t>Main targeted beneficials are parents of toddlers age between 2 – 4. Additionally, this product can be developed targeting for childcare centres, playgrounds and nursery schools.</a:t>
          </a:r>
          <a:endParaRPr lang="en-US" sz="1200" kern="1200" dirty="0">
            <a:latin typeface="Poppins Medium" panose="00000600000000000000" pitchFamily="2" charset="0"/>
            <a:cs typeface="Poppins Medium" panose="00000600000000000000" pitchFamily="2" charset="0"/>
          </a:endParaRPr>
        </a:p>
      </dsp:txBody>
      <dsp:txXfrm>
        <a:off x="39295" y="1909251"/>
        <a:ext cx="7535967" cy="726370"/>
      </dsp:txXfrm>
    </dsp:sp>
    <dsp:sp modelId="{F358B2A8-B6DA-4D7B-BDB9-378098F51529}">
      <dsp:nvSpPr>
        <dsp:cNvPr id="0" name=""/>
        <dsp:cNvSpPr/>
      </dsp:nvSpPr>
      <dsp:spPr>
        <a:xfrm>
          <a:off x="0" y="2798755"/>
          <a:ext cx="7614557" cy="80496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dirty="0">
              <a:latin typeface="Poppins Medium" panose="00000600000000000000" pitchFamily="2" charset="0"/>
              <a:cs typeface="Poppins Medium" panose="00000600000000000000" pitchFamily="2" charset="0"/>
            </a:rPr>
            <a:t>Technologies used to build the proposed project: Robotics, AI, ML, Image Processing, Open CV</a:t>
          </a:r>
          <a:endParaRPr lang="en-US" sz="1200" kern="1200" dirty="0">
            <a:latin typeface="Poppins Medium" panose="00000600000000000000" pitchFamily="2" charset="0"/>
            <a:cs typeface="Poppins Medium" panose="00000600000000000000" pitchFamily="2" charset="0"/>
          </a:endParaRPr>
        </a:p>
      </dsp:txBody>
      <dsp:txXfrm>
        <a:off x="39295" y="2838050"/>
        <a:ext cx="7535967" cy="7263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CA680-B7F6-491D-9F71-17176E669874}">
      <dsp:nvSpPr>
        <dsp:cNvPr id="0" name=""/>
        <dsp:cNvSpPr/>
      </dsp:nvSpPr>
      <dsp:spPr>
        <a:xfrm>
          <a:off x="0" y="1885"/>
          <a:ext cx="8991600" cy="75519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latin typeface="Poppins Medium" panose="00000600000000000000" pitchFamily="2" charset="0"/>
              <a:cs typeface="Poppins Medium" panose="00000600000000000000" pitchFamily="2" charset="0"/>
            </a:rPr>
            <a:t>To effectively and safely navigate around a toddler.</a:t>
          </a:r>
          <a:endParaRPr lang="en-US" sz="2000" kern="1200" dirty="0">
            <a:latin typeface="Poppins Medium" panose="00000600000000000000" pitchFamily="2" charset="0"/>
            <a:cs typeface="Poppins Medium" panose="00000600000000000000" pitchFamily="2" charset="0"/>
          </a:endParaRPr>
        </a:p>
      </dsp:txBody>
      <dsp:txXfrm>
        <a:off x="36866" y="38751"/>
        <a:ext cx="8917868" cy="681466"/>
      </dsp:txXfrm>
    </dsp:sp>
    <dsp:sp modelId="{CED95137-F232-4296-9778-E8AA40A8BDDB}">
      <dsp:nvSpPr>
        <dsp:cNvPr id="0" name=""/>
        <dsp:cNvSpPr/>
      </dsp:nvSpPr>
      <dsp:spPr>
        <a:xfrm>
          <a:off x="0" y="768558"/>
          <a:ext cx="8991600" cy="755198"/>
        </a:xfrm>
        <a:prstGeom prst="round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latin typeface="Poppins Medium" panose="00000600000000000000" pitchFamily="2" charset="0"/>
              <a:cs typeface="Poppins Medium" panose="00000600000000000000" pitchFamily="2" charset="0"/>
            </a:rPr>
            <a:t>To accurately tracking and following the toddler.</a:t>
          </a:r>
          <a:endParaRPr lang="en-US" sz="2000" kern="1200" dirty="0">
            <a:latin typeface="Poppins Medium" panose="00000600000000000000" pitchFamily="2" charset="0"/>
            <a:cs typeface="Poppins Medium" panose="00000600000000000000" pitchFamily="2" charset="0"/>
          </a:endParaRPr>
        </a:p>
      </dsp:txBody>
      <dsp:txXfrm>
        <a:off x="36866" y="805424"/>
        <a:ext cx="8917868" cy="681466"/>
      </dsp:txXfrm>
    </dsp:sp>
    <dsp:sp modelId="{1AFAC455-7A28-4909-99D5-53D7FE0BB4B0}">
      <dsp:nvSpPr>
        <dsp:cNvPr id="0" name=""/>
        <dsp:cNvSpPr/>
      </dsp:nvSpPr>
      <dsp:spPr>
        <a:xfrm>
          <a:off x="0" y="1535232"/>
          <a:ext cx="8991600" cy="755198"/>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latin typeface="Poppins Medium" panose="00000600000000000000" pitchFamily="2" charset="0"/>
              <a:cs typeface="Poppins Medium" panose="00000600000000000000" pitchFamily="2" charset="0"/>
            </a:rPr>
            <a:t>Incorporating the obstacle avoidance navigation.</a:t>
          </a:r>
          <a:endParaRPr lang="en-US" sz="2000" kern="1200">
            <a:latin typeface="Poppins Medium" panose="00000600000000000000" pitchFamily="2" charset="0"/>
            <a:cs typeface="Poppins Medium" panose="00000600000000000000" pitchFamily="2" charset="0"/>
          </a:endParaRPr>
        </a:p>
      </dsp:txBody>
      <dsp:txXfrm>
        <a:off x="36866" y="1572098"/>
        <a:ext cx="8917868" cy="681466"/>
      </dsp:txXfrm>
    </dsp:sp>
    <dsp:sp modelId="{094328F7-CB30-4F1E-B698-3F8E5BC55066}">
      <dsp:nvSpPr>
        <dsp:cNvPr id="0" name=""/>
        <dsp:cNvSpPr/>
      </dsp:nvSpPr>
      <dsp:spPr>
        <a:xfrm>
          <a:off x="0" y="2301905"/>
          <a:ext cx="8991600" cy="755198"/>
        </a:xfrm>
        <a:prstGeom prst="round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latin typeface="Poppins Medium" panose="00000600000000000000" pitchFamily="2" charset="0"/>
              <a:cs typeface="Poppins Medium" panose="00000600000000000000" pitchFamily="2" charset="0"/>
            </a:rPr>
            <a:t>Robot must be able to clear the area intelligently, for instance if the child interacts with or destroys it.</a:t>
          </a:r>
          <a:endParaRPr lang="en-US" sz="2000" kern="1200" dirty="0">
            <a:latin typeface="Poppins Medium" panose="00000600000000000000" pitchFamily="2" charset="0"/>
            <a:cs typeface="Poppins Medium" panose="00000600000000000000" pitchFamily="2" charset="0"/>
          </a:endParaRPr>
        </a:p>
      </dsp:txBody>
      <dsp:txXfrm>
        <a:off x="36866" y="2338771"/>
        <a:ext cx="8917868" cy="681466"/>
      </dsp:txXfrm>
    </dsp:sp>
    <dsp:sp modelId="{63FAE343-D03B-498A-8D29-2B5DEEE4DEED}">
      <dsp:nvSpPr>
        <dsp:cNvPr id="0" name=""/>
        <dsp:cNvSpPr/>
      </dsp:nvSpPr>
      <dsp:spPr>
        <a:xfrm>
          <a:off x="0" y="3068579"/>
          <a:ext cx="8991600" cy="755198"/>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latin typeface="Poppins Medium" panose="00000600000000000000" pitchFamily="2" charset="0"/>
              <a:cs typeface="Poppins Medium" panose="00000600000000000000" pitchFamily="2" charset="0"/>
            </a:rPr>
            <a:t>To engage in non-threatening human-robot interaction with a toddler.</a:t>
          </a:r>
          <a:endParaRPr lang="en-US" sz="2000" kern="1200" dirty="0">
            <a:latin typeface="Poppins Medium" panose="00000600000000000000" pitchFamily="2" charset="0"/>
            <a:cs typeface="Poppins Medium" panose="00000600000000000000" pitchFamily="2" charset="0"/>
          </a:endParaRPr>
        </a:p>
      </dsp:txBody>
      <dsp:txXfrm>
        <a:off x="36866" y="3105445"/>
        <a:ext cx="8917868" cy="6814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757E47-8217-46DE-B8FF-EACA5CA887F5}">
      <dsp:nvSpPr>
        <dsp:cNvPr id="0" name=""/>
        <dsp:cNvSpPr/>
      </dsp:nvSpPr>
      <dsp:spPr>
        <a:xfrm>
          <a:off x="0" y="209798"/>
          <a:ext cx="5393361" cy="192699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t>Developing a system that can automatically generate music or soothing lullabies in response to the cries of a toddler.</a:t>
          </a:r>
          <a:endParaRPr lang="en-US" sz="2700" kern="1200" dirty="0"/>
        </a:p>
      </dsp:txBody>
      <dsp:txXfrm>
        <a:off x="94068" y="303866"/>
        <a:ext cx="5205225" cy="1738854"/>
      </dsp:txXfrm>
    </dsp:sp>
    <dsp:sp modelId="{441B43E2-B795-4521-AE97-BFC6D4D6936C}">
      <dsp:nvSpPr>
        <dsp:cNvPr id="0" name=""/>
        <dsp:cNvSpPr/>
      </dsp:nvSpPr>
      <dsp:spPr>
        <a:xfrm>
          <a:off x="0" y="2214549"/>
          <a:ext cx="5393361" cy="192699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t>Parents are able to create a playlist by adding toddler's favourite songs or lullabies via music application. (Such as Spotify).</a:t>
          </a:r>
          <a:endParaRPr lang="en-US" sz="2700" kern="1200" dirty="0"/>
        </a:p>
      </dsp:txBody>
      <dsp:txXfrm>
        <a:off x="94068" y="2308617"/>
        <a:ext cx="5205225" cy="17388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7E588A-FA2D-1B93-6FC4-014DAC1EC81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C8BD47-890A-1DA4-0122-A668846726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DEF8F8-39F0-459F-8042-5E9F74B28F3D}" type="datetimeFigureOut">
              <a:rPr lang="en-US" smtClean="0"/>
              <a:t>9/7/2023</a:t>
            </a:fld>
            <a:endParaRPr lang="en-US"/>
          </a:p>
        </p:txBody>
      </p:sp>
      <p:sp>
        <p:nvSpPr>
          <p:cNvPr id="4" name="Footer Placeholder 3">
            <a:extLst>
              <a:ext uri="{FF2B5EF4-FFF2-40B4-BE49-F238E27FC236}">
                <a16:creationId xmlns:a16="http://schemas.microsoft.com/office/drawing/2014/main" id="{4159F51D-E428-5BA8-F9AF-0A45CE1350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90F80D9-F9AF-FC13-7302-0A1595AF8D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0C1FD3-7F16-46B9-9097-2DDB815EF237}" type="slidenum">
              <a:rPr lang="en-US" smtClean="0"/>
              <a:t>‹#›</a:t>
            </a:fld>
            <a:endParaRPr lang="en-US"/>
          </a:p>
        </p:txBody>
      </p:sp>
    </p:spTree>
    <p:extLst>
      <p:ext uri="{BB962C8B-B14F-4D97-AF65-F5344CB8AC3E}">
        <p14:creationId xmlns:p14="http://schemas.microsoft.com/office/powerpoint/2010/main" val="41818293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1F6361-338E-4E55-A0C0-A1EB4D0D2E73}" type="datetimeFigureOut">
              <a:rPr lang="en-IN" smtClean="0"/>
              <a:t>07-09-2023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83141-44AC-4A6B-9E73-30FD323F368B}" type="slidenum">
              <a:rPr lang="en-IN" smtClean="0"/>
              <a:t>‹#›</a:t>
            </a:fld>
            <a:endParaRPr lang="en-IN"/>
          </a:p>
        </p:txBody>
      </p:sp>
    </p:spTree>
    <p:extLst>
      <p:ext uri="{BB962C8B-B14F-4D97-AF65-F5344CB8AC3E}">
        <p14:creationId xmlns:p14="http://schemas.microsoft.com/office/powerpoint/2010/main" val="2665451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83141-44AC-4A6B-9E73-30FD323F368B}" type="slidenum">
              <a:rPr lang="en-IN" smtClean="0"/>
              <a:t>10</a:t>
            </a:fld>
            <a:endParaRPr lang="en-IN"/>
          </a:p>
        </p:txBody>
      </p:sp>
    </p:spTree>
    <p:extLst>
      <p:ext uri="{BB962C8B-B14F-4D97-AF65-F5344CB8AC3E}">
        <p14:creationId xmlns:p14="http://schemas.microsoft.com/office/powerpoint/2010/main" val="2470336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534F8-C993-2307-C674-5FCAF882FE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AF4FEF-B2B4-F450-5B37-C29F6BB480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27A046-88FB-5DB0-1F91-B89AD6C937BE}"/>
              </a:ext>
            </a:extLst>
          </p:cNvPr>
          <p:cNvSpPr>
            <a:spLocks noGrp="1"/>
          </p:cNvSpPr>
          <p:nvPr>
            <p:ph type="dt" sz="half" idx="10"/>
          </p:nvPr>
        </p:nvSpPr>
        <p:spPr/>
        <p:txBody>
          <a:bodyPr/>
          <a:lstStyle/>
          <a:p>
            <a:fld id="{C764DE79-268F-4C1A-8933-263129D2AF90}" type="datetimeFigureOut">
              <a:rPr lang="en-US" smtClean="0"/>
              <a:t>9/7/2023</a:t>
            </a:fld>
            <a:endParaRPr lang="en-US" dirty="0"/>
          </a:p>
        </p:txBody>
      </p:sp>
      <p:sp>
        <p:nvSpPr>
          <p:cNvPr id="5" name="Footer Placeholder 4">
            <a:extLst>
              <a:ext uri="{FF2B5EF4-FFF2-40B4-BE49-F238E27FC236}">
                <a16:creationId xmlns:a16="http://schemas.microsoft.com/office/drawing/2014/main" id="{A74969B3-0BD5-CE15-8273-0B4292FE858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71ABA0-24D3-B13F-AC09-2B9947906374}"/>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96200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A827A-4ED9-1753-EC0F-E3FD4671E5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6A841E-D237-8BCD-52BC-8F99BA568F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231CE5-93E3-5679-6F91-AE020A47B92C}"/>
              </a:ext>
            </a:extLst>
          </p:cNvPr>
          <p:cNvSpPr>
            <a:spLocks noGrp="1"/>
          </p:cNvSpPr>
          <p:nvPr>
            <p:ph type="dt" sz="half" idx="10"/>
          </p:nvPr>
        </p:nvSpPr>
        <p:spPr/>
        <p:txBody>
          <a:bodyPr/>
          <a:lstStyle/>
          <a:p>
            <a:fld id="{C764DE79-268F-4C1A-8933-263129D2AF90}" type="datetimeFigureOut">
              <a:rPr lang="en-US" smtClean="0"/>
              <a:t>9/7/2023</a:t>
            </a:fld>
            <a:endParaRPr lang="en-US" dirty="0"/>
          </a:p>
        </p:txBody>
      </p:sp>
      <p:sp>
        <p:nvSpPr>
          <p:cNvPr id="5" name="Footer Placeholder 4">
            <a:extLst>
              <a:ext uri="{FF2B5EF4-FFF2-40B4-BE49-F238E27FC236}">
                <a16:creationId xmlns:a16="http://schemas.microsoft.com/office/drawing/2014/main" id="{2ABB9DE7-6106-6723-1EB7-6F195A6A34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822029-9ACD-8B54-4FF8-606FBAA0D246}"/>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9557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B63649-9265-27DF-739D-817C48DE6C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8CCD7C-35F8-9CD7-F79A-1F3FA6963E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85EEBF-684D-F0D5-9F97-E17C9F42B477}"/>
              </a:ext>
            </a:extLst>
          </p:cNvPr>
          <p:cNvSpPr>
            <a:spLocks noGrp="1"/>
          </p:cNvSpPr>
          <p:nvPr>
            <p:ph type="dt" sz="half" idx="10"/>
          </p:nvPr>
        </p:nvSpPr>
        <p:spPr/>
        <p:txBody>
          <a:bodyPr/>
          <a:lstStyle/>
          <a:p>
            <a:fld id="{C764DE79-268F-4C1A-8933-263129D2AF90}" type="datetimeFigureOut">
              <a:rPr lang="en-US" smtClean="0"/>
              <a:t>9/7/2023</a:t>
            </a:fld>
            <a:endParaRPr lang="en-US" dirty="0"/>
          </a:p>
        </p:txBody>
      </p:sp>
      <p:sp>
        <p:nvSpPr>
          <p:cNvPr id="5" name="Footer Placeholder 4">
            <a:extLst>
              <a:ext uri="{FF2B5EF4-FFF2-40B4-BE49-F238E27FC236}">
                <a16:creationId xmlns:a16="http://schemas.microsoft.com/office/drawing/2014/main" id="{1FB2C523-3C16-56A1-C1FA-072FDE5C299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5935B20-33E9-D524-1892-121C8DCC032C}"/>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65402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C784370-EF3C-AD73-4862-5F03AC51B100}"/>
              </a:ext>
            </a:extLst>
          </p:cNvPr>
          <p:cNvSpPr>
            <a:spLocks noGrp="1"/>
          </p:cNvSpPr>
          <p:nvPr>
            <p:ph type="pic" sz="quarter" idx="10"/>
          </p:nvPr>
        </p:nvSpPr>
        <p:spPr>
          <a:xfrm>
            <a:off x="842346" y="2"/>
            <a:ext cx="2806700" cy="3991525"/>
          </a:xfrm>
          <a:custGeom>
            <a:avLst/>
            <a:gdLst>
              <a:gd name="connsiteX0" fmla="*/ 0 w 2806700"/>
              <a:gd name="connsiteY0" fmla="*/ 0 h 3991525"/>
              <a:gd name="connsiteX1" fmla="*/ 2806700 w 2806700"/>
              <a:gd name="connsiteY1" fmla="*/ 0 h 3991525"/>
              <a:gd name="connsiteX2" fmla="*/ 2806700 w 2806700"/>
              <a:gd name="connsiteY2" fmla="*/ 3991525 h 3991525"/>
              <a:gd name="connsiteX3" fmla="*/ 0 w 2806700"/>
              <a:gd name="connsiteY3" fmla="*/ 3991525 h 3991525"/>
            </a:gdLst>
            <a:ahLst/>
            <a:cxnLst>
              <a:cxn ang="0">
                <a:pos x="connsiteX0" y="connsiteY0"/>
              </a:cxn>
              <a:cxn ang="0">
                <a:pos x="connsiteX1" y="connsiteY1"/>
              </a:cxn>
              <a:cxn ang="0">
                <a:pos x="connsiteX2" y="connsiteY2"/>
              </a:cxn>
              <a:cxn ang="0">
                <a:pos x="connsiteX3" y="connsiteY3"/>
              </a:cxn>
            </a:cxnLst>
            <a:rect l="l" t="t" r="r" b="b"/>
            <a:pathLst>
              <a:path w="2806700" h="3991525">
                <a:moveTo>
                  <a:pt x="0" y="0"/>
                </a:moveTo>
                <a:lnTo>
                  <a:pt x="2806700" y="0"/>
                </a:lnTo>
                <a:lnTo>
                  <a:pt x="2806700" y="3991525"/>
                </a:lnTo>
                <a:lnTo>
                  <a:pt x="0" y="3991525"/>
                </a:lnTo>
                <a:close/>
              </a:path>
            </a:pathLst>
          </a:custGeom>
        </p:spPr>
        <p:txBody>
          <a:bodyPr wrap="square">
            <a:noAutofit/>
          </a:bodyPr>
          <a:lstStyle/>
          <a:p>
            <a:endParaRPr lang="en-IN"/>
          </a:p>
        </p:txBody>
      </p:sp>
    </p:spTree>
    <p:extLst>
      <p:ext uri="{BB962C8B-B14F-4D97-AF65-F5344CB8AC3E}">
        <p14:creationId xmlns:p14="http://schemas.microsoft.com/office/powerpoint/2010/main" val="31035239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2C921A77-FB10-B182-5037-11E1C128E7B3}"/>
              </a:ext>
            </a:extLst>
          </p:cNvPr>
          <p:cNvSpPr>
            <a:spLocks noGrp="1"/>
          </p:cNvSpPr>
          <p:nvPr>
            <p:ph type="pic" sz="quarter" idx="10"/>
          </p:nvPr>
        </p:nvSpPr>
        <p:spPr>
          <a:xfrm>
            <a:off x="670990" y="2323981"/>
            <a:ext cx="1709990" cy="2796229"/>
          </a:xfrm>
          <a:custGeom>
            <a:avLst/>
            <a:gdLst>
              <a:gd name="connsiteX0" fmla="*/ 0 w 1709990"/>
              <a:gd name="connsiteY0" fmla="*/ 0 h 2796229"/>
              <a:gd name="connsiteX1" fmla="*/ 1709990 w 1709990"/>
              <a:gd name="connsiteY1" fmla="*/ 0 h 2796229"/>
              <a:gd name="connsiteX2" fmla="*/ 1709990 w 1709990"/>
              <a:gd name="connsiteY2" fmla="*/ 2796229 h 2796229"/>
              <a:gd name="connsiteX3" fmla="*/ 0 w 1709990"/>
              <a:gd name="connsiteY3" fmla="*/ 2796229 h 2796229"/>
            </a:gdLst>
            <a:ahLst/>
            <a:cxnLst>
              <a:cxn ang="0">
                <a:pos x="connsiteX0" y="connsiteY0"/>
              </a:cxn>
              <a:cxn ang="0">
                <a:pos x="connsiteX1" y="connsiteY1"/>
              </a:cxn>
              <a:cxn ang="0">
                <a:pos x="connsiteX2" y="connsiteY2"/>
              </a:cxn>
              <a:cxn ang="0">
                <a:pos x="connsiteX3" y="connsiteY3"/>
              </a:cxn>
            </a:cxnLst>
            <a:rect l="l" t="t" r="r" b="b"/>
            <a:pathLst>
              <a:path w="1709990" h="2796229">
                <a:moveTo>
                  <a:pt x="0" y="0"/>
                </a:moveTo>
                <a:lnTo>
                  <a:pt x="1709990" y="0"/>
                </a:lnTo>
                <a:lnTo>
                  <a:pt x="1709990" y="2796229"/>
                </a:lnTo>
                <a:lnTo>
                  <a:pt x="0" y="2796229"/>
                </a:ln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C8C7E233-BF57-C80E-1751-1E5F329380E6}"/>
              </a:ext>
            </a:extLst>
          </p:cNvPr>
          <p:cNvSpPr>
            <a:spLocks noGrp="1"/>
          </p:cNvSpPr>
          <p:nvPr>
            <p:ph type="pic" sz="quarter" idx="11"/>
          </p:nvPr>
        </p:nvSpPr>
        <p:spPr>
          <a:xfrm>
            <a:off x="2494448" y="2323981"/>
            <a:ext cx="1709990" cy="2796229"/>
          </a:xfrm>
          <a:custGeom>
            <a:avLst/>
            <a:gdLst>
              <a:gd name="connsiteX0" fmla="*/ 0 w 1709990"/>
              <a:gd name="connsiteY0" fmla="*/ 0 h 2796229"/>
              <a:gd name="connsiteX1" fmla="*/ 1709990 w 1709990"/>
              <a:gd name="connsiteY1" fmla="*/ 0 h 2796229"/>
              <a:gd name="connsiteX2" fmla="*/ 1709990 w 1709990"/>
              <a:gd name="connsiteY2" fmla="*/ 2796229 h 2796229"/>
              <a:gd name="connsiteX3" fmla="*/ 0 w 1709990"/>
              <a:gd name="connsiteY3" fmla="*/ 2796229 h 2796229"/>
            </a:gdLst>
            <a:ahLst/>
            <a:cxnLst>
              <a:cxn ang="0">
                <a:pos x="connsiteX0" y="connsiteY0"/>
              </a:cxn>
              <a:cxn ang="0">
                <a:pos x="connsiteX1" y="connsiteY1"/>
              </a:cxn>
              <a:cxn ang="0">
                <a:pos x="connsiteX2" y="connsiteY2"/>
              </a:cxn>
              <a:cxn ang="0">
                <a:pos x="connsiteX3" y="connsiteY3"/>
              </a:cxn>
            </a:cxnLst>
            <a:rect l="l" t="t" r="r" b="b"/>
            <a:pathLst>
              <a:path w="1709990" h="2796229">
                <a:moveTo>
                  <a:pt x="0" y="0"/>
                </a:moveTo>
                <a:lnTo>
                  <a:pt x="1709990" y="0"/>
                </a:lnTo>
                <a:lnTo>
                  <a:pt x="1709990" y="2796229"/>
                </a:lnTo>
                <a:lnTo>
                  <a:pt x="0" y="2796229"/>
                </a:ln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D1748A36-2E35-A31B-642A-508953D6CFD3}"/>
              </a:ext>
            </a:extLst>
          </p:cNvPr>
          <p:cNvSpPr>
            <a:spLocks noGrp="1"/>
          </p:cNvSpPr>
          <p:nvPr>
            <p:ph type="pic" sz="quarter" idx="12"/>
          </p:nvPr>
        </p:nvSpPr>
        <p:spPr>
          <a:xfrm>
            <a:off x="4317906" y="2323981"/>
            <a:ext cx="1709990" cy="2796229"/>
          </a:xfrm>
          <a:custGeom>
            <a:avLst/>
            <a:gdLst>
              <a:gd name="connsiteX0" fmla="*/ 0 w 1709990"/>
              <a:gd name="connsiteY0" fmla="*/ 0 h 2796229"/>
              <a:gd name="connsiteX1" fmla="*/ 1709990 w 1709990"/>
              <a:gd name="connsiteY1" fmla="*/ 0 h 2796229"/>
              <a:gd name="connsiteX2" fmla="*/ 1709990 w 1709990"/>
              <a:gd name="connsiteY2" fmla="*/ 2796229 h 2796229"/>
              <a:gd name="connsiteX3" fmla="*/ 0 w 1709990"/>
              <a:gd name="connsiteY3" fmla="*/ 2796229 h 2796229"/>
            </a:gdLst>
            <a:ahLst/>
            <a:cxnLst>
              <a:cxn ang="0">
                <a:pos x="connsiteX0" y="connsiteY0"/>
              </a:cxn>
              <a:cxn ang="0">
                <a:pos x="connsiteX1" y="connsiteY1"/>
              </a:cxn>
              <a:cxn ang="0">
                <a:pos x="connsiteX2" y="connsiteY2"/>
              </a:cxn>
              <a:cxn ang="0">
                <a:pos x="connsiteX3" y="connsiteY3"/>
              </a:cxn>
            </a:cxnLst>
            <a:rect l="l" t="t" r="r" b="b"/>
            <a:pathLst>
              <a:path w="1709990" h="2796229">
                <a:moveTo>
                  <a:pt x="0" y="0"/>
                </a:moveTo>
                <a:lnTo>
                  <a:pt x="1709990" y="0"/>
                </a:lnTo>
                <a:lnTo>
                  <a:pt x="1709990" y="2796229"/>
                </a:lnTo>
                <a:lnTo>
                  <a:pt x="0" y="2796229"/>
                </a:lnTo>
                <a:close/>
              </a:path>
            </a:pathLst>
          </a:custGeom>
        </p:spPr>
        <p:txBody>
          <a:bodyPr wrap="square">
            <a:noAutofit/>
          </a:bodyPr>
          <a:lstStyle/>
          <a:p>
            <a:endParaRPr lang="en-IN"/>
          </a:p>
        </p:txBody>
      </p:sp>
      <p:sp>
        <p:nvSpPr>
          <p:cNvPr id="21" name="Picture Placeholder 20">
            <a:extLst>
              <a:ext uri="{FF2B5EF4-FFF2-40B4-BE49-F238E27FC236}">
                <a16:creationId xmlns:a16="http://schemas.microsoft.com/office/drawing/2014/main" id="{BC1A3451-EFD5-4810-DB89-685BBDCB6AB9}"/>
              </a:ext>
            </a:extLst>
          </p:cNvPr>
          <p:cNvSpPr>
            <a:spLocks noGrp="1"/>
          </p:cNvSpPr>
          <p:nvPr>
            <p:ph type="pic" sz="quarter" idx="13"/>
          </p:nvPr>
        </p:nvSpPr>
        <p:spPr>
          <a:xfrm>
            <a:off x="6141364" y="2323981"/>
            <a:ext cx="1709990" cy="2796229"/>
          </a:xfrm>
          <a:custGeom>
            <a:avLst/>
            <a:gdLst>
              <a:gd name="connsiteX0" fmla="*/ 0 w 1709990"/>
              <a:gd name="connsiteY0" fmla="*/ 0 h 2796229"/>
              <a:gd name="connsiteX1" fmla="*/ 1709990 w 1709990"/>
              <a:gd name="connsiteY1" fmla="*/ 0 h 2796229"/>
              <a:gd name="connsiteX2" fmla="*/ 1709990 w 1709990"/>
              <a:gd name="connsiteY2" fmla="*/ 2796229 h 2796229"/>
              <a:gd name="connsiteX3" fmla="*/ 0 w 1709990"/>
              <a:gd name="connsiteY3" fmla="*/ 2796229 h 2796229"/>
            </a:gdLst>
            <a:ahLst/>
            <a:cxnLst>
              <a:cxn ang="0">
                <a:pos x="connsiteX0" y="connsiteY0"/>
              </a:cxn>
              <a:cxn ang="0">
                <a:pos x="connsiteX1" y="connsiteY1"/>
              </a:cxn>
              <a:cxn ang="0">
                <a:pos x="connsiteX2" y="connsiteY2"/>
              </a:cxn>
              <a:cxn ang="0">
                <a:pos x="connsiteX3" y="connsiteY3"/>
              </a:cxn>
            </a:cxnLst>
            <a:rect l="l" t="t" r="r" b="b"/>
            <a:pathLst>
              <a:path w="1709990" h="2796229">
                <a:moveTo>
                  <a:pt x="0" y="0"/>
                </a:moveTo>
                <a:lnTo>
                  <a:pt x="1709990" y="0"/>
                </a:lnTo>
                <a:lnTo>
                  <a:pt x="1709990" y="2796229"/>
                </a:lnTo>
                <a:lnTo>
                  <a:pt x="0" y="2796229"/>
                </a:ln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D8727126-B6E2-EF18-74C6-C48D8663B96B}"/>
              </a:ext>
            </a:extLst>
          </p:cNvPr>
          <p:cNvSpPr>
            <a:spLocks noGrp="1"/>
          </p:cNvSpPr>
          <p:nvPr>
            <p:ph type="pic" sz="quarter" idx="14"/>
          </p:nvPr>
        </p:nvSpPr>
        <p:spPr>
          <a:xfrm>
            <a:off x="7964822" y="2323981"/>
            <a:ext cx="1709990" cy="2796229"/>
          </a:xfrm>
          <a:custGeom>
            <a:avLst/>
            <a:gdLst>
              <a:gd name="connsiteX0" fmla="*/ 0 w 1709990"/>
              <a:gd name="connsiteY0" fmla="*/ 0 h 2796229"/>
              <a:gd name="connsiteX1" fmla="*/ 1709990 w 1709990"/>
              <a:gd name="connsiteY1" fmla="*/ 0 h 2796229"/>
              <a:gd name="connsiteX2" fmla="*/ 1709990 w 1709990"/>
              <a:gd name="connsiteY2" fmla="*/ 2796229 h 2796229"/>
              <a:gd name="connsiteX3" fmla="*/ 0 w 1709990"/>
              <a:gd name="connsiteY3" fmla="*/ 2796229 h 2796229"/>
            </a:gdLst>
            <a:ahLst/>
            <a:cxnLst>
              <a:cxn ang="0">
                <a:pos x="connsiteX0" y="connsiteY0"/>
              </a:cxn>
              <a:cxn ang="0">
                <a:pos x="connsiteX1" y="connsiteY1"/>
              </a:cxn>
              <a:cxn ang="0">
                <a:pos x="connsiteX2" y="connsiteY2"/>
              </a:cxn>
              <a:cxn ang="0">
                <a:pos x="connsiteX3" y="connsiteY3"/>
              </a:cxn>
            </a:cxnLst>
            <a:rect l="l" t="t" r="r" b="b"/>
            <a:pathLst>
              <a:path w="1709990" h="2796229">
                <a:moveTo>
                  <a:pt x="0" y="0"/>
                </a:moveTo>
                <a:lnTo>
                  <a:pt x="1709990" y="0"/>
                </a:lnTo>
                <a:lnTo>
                  <a:pt x="1709990" y="2796229"/>
                </a:lnTo>
                <a:lnTo>
                  <a:pt x="0" y="2796229"/>
                </a:lnTo>
                <a:close/>
              </a:path>
            </a:pathLst>
          </a:custGeom>
        </p:spPr>
        <p:txBody>
          <a:bodyPr wrap="square">
            <a:noAutofit/>
          </a:bodyPr>
          <a:lstStyle/>
          <a:p>
            <a:endParaRPr lang="en-IN"/>
          </a:p>
        </p:txBody>
      </p:sp>
      <p:sp>
        <p:nvSpPr>
          <p:cNvPr id="23" name="Picture Placeholder 22">
            <a:extLst>
              <a:ext uri="{FF2B5EF4-FFF2-40B4-BE49-F238E27FC236}">
                <a16:creationId xmlns:a16="http://schemas.microsoft.com/office/drawing/2014/main" id="{6FC95FD6-3804-74D3-CC80-CE157F0D87E6}"/>
              </a:ext>
            </a:extLst>
          </p:cNvPr>
          <p:cNvSpPr>
            <a:spLocks noGrp="1"/>
          </p:cNvSpPr>
          <p:nvPr>
            <p:ph type="pic" sz="quarter" idx="15"/>
          </p:nvPr>
        </p:nvSpPr>
        <p:spPr>
          <a:xfrm>
            <a:off x="9788282" y="2323981"/>
            <a:ext cx="1709990" cy="2796229"/>
          </a:xfrm>
          <a:custGeom>
            <a:avLst/>
            <a:gdLst>
              <a:gd name="connsiteX0" fmla="*/ 0 w 1709990"/>
              <a:gd name="connsiteY0" fmla="*/ 0 h 2796229"/>
              <a:gd name="connsiteX1" fmla="*/ 1709990 w 1709990"/>
              <a:gd name="connsiteY1" fmla="*/ 0 h 2796229"/>
              <a:gd name="connsiteX2" fmla="*/ 1709990 w 1709990"/>
              <a:gd name="connsiteY2" fmla="*/ 2796229 h 2796229"/>
              <a:gd name="connsiteX3" fmla="*/ 0 w 1709990"/>
              <a:gd name="connsiteY3" fmla="*/ 2796229 h 2796229"/>
            </a:gdLst>
            <a:ahLst/>
            <a:cxnLst>
              <a:cxn ang="0">
                <a:pos x="connsiteX0" y="connsiteY0"/>
              </a:cxn>
              <a:cxn ang="0">
                <a:pos x="connsiteX1" y="connsiteY1"/>
              </a:cxn>
              <a:cxn ang="0">
                <a:pos x="connsiteX2" y="connsiteY2"/>
              </a:cxn>
              <a:cxn ang="0">
                <a:pos x="connsiteX3" y="connsiteY3"/>
              </a:cxn>
            </a:cxnLst>
            <a:rect l="l" t="t" r="r" b="b"/>
            <a:pathLst>
              <a:path w="1709990" h="2796229">
                <a:moveTo>
                  <a:pt x="0" y="0"/>
                </a:moveTo>
                <a:lnTo>
                  <a:pt x="1709990" y="0"/>
                </a:lnTo>
                <a:lnTo>
                  <a:pt x="1709990" y="2796229"/>
                </a:lnTo>
                <a:lnTo>
                  <a:pt x="0" y="2796229"/>
                </a:lnTo>
                <a:close/>
              </a:path>
            </a:pathLst>
          </a:custGeom>
        </p:spPr>
        <p:txBody>
          <a:bodyPr wrap="square">
            <a:noAutofit/>
          </a:bodyPr>
          <a:lstStyle/>
          <a:p>
            <a:endParaRPr lang="en-IN"/>
          </a:p>
        </p:txBody>
      </p:sp>
    </p:spTree>
    <p:extLst>
      <p:ext uri="{BB962C8B-B14F-4D97-AF65-F5344CB8AC3E}">
        <p14:creationId xmlns:p14="http://schemas.microsoft.com/office/powerpoint/2010/main" val="2787073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8294E72-323B-6166-3631-714C3C64E362}"/>
              </a:ext>
            </a:extLst>
          </p:cNvPr>
          <p:cNvSpPr>
            <a:spLocks noGrp="1"/>
          </p:cNvSpPr>
          <p:nvPr>
            <p:ph type="pic" sz="quarter" idx="10"/>
          </p:nvPr>
        </p:nvSpPr>
        <p:spPr>
          <a:xfrm>
            <a:off x="842346" y="559863"/>
            <a:ext cx="4542454" cy="4542454"/>
          </a:xfrm>
          <a:custGeom>
            <a:avLst/>
            <a:gdLst>
              <a:gd name="connsiteX0" fmla="*/ 0 w 4542454"/>
              <a:gd name="connsiteY0" fmla="*/ 0 h 4542454"/>
              <a:gd name="connsiteX1" fmla="*/ 4542454 w 4542454"/>
              <a:gd name="connsiteY1" fmla="*/ 0 h 4542454"/>
              <a:gd name="connsiteX2" fmla="*/ 4542454 w 4542454"/>
              <a:gd name="connsiteY2" fmla="*/ 4542454 h 4542454"/>
              <a:gd name="connsiteX3" fmla="*/ 0 w 4542454"/>
              <a:gd name="connsiteY3" fmla="*/ 4542454 h 4542454"/>
            </a:gdLst>
            <a:ahLst/>
            <a:cxnLst>
              <a:cxn ang="0">
                <a:pos x="connsiteX0" y="connsiteY0"/>
              </a:cxn>
              <a:cxn ang="0">
                <a:pos x="connsiteX1" y="connsiteY1"/>
              </a:cxn>
              <a:cxn ang="0">
                <a:pos x="connsiteX2" y="connsiteY2"/>
              </a:cxn>
              <a:cxn ang="0">
                <a:pos x="connsiteX3" y="connsiteY3"/>
              </a:cxn>
            </a:cxnLst>
            <a:rect l="l" t="t" r="r" b="b"/>
            <a:pathLst>
              <a:path w="4542454" h="4542454">
                <a:moveTo>
                  <a:pt x="0" y="0"/>
                </a:moveTo>
                <a:lnTo>
                  <a:pt x="4542454" y="0"/>
                </a:lnTo>
                <a:lnTo>
                  <a:pt x="4542454" y="4542454"/>
                </a:lnTo>
                <a:lnTo>
                  <a:pt x="0" y="4542454"/>
                </a:lnTo>
                <a:close/>
              </a:path>
            </a:pathLst>
          </a:custGeom>
        </p:spPr>
        <p:txBody>
          <a:bodyPr wrap="square">
            <a:noAutofit/>
          </a:bodyPr>
          <a:lstStyle/>
          <a:p>
            <a:endParaRPr lang="en-IN"/>
          </a:p>
        </p:txBody>
      </p:sp>
    </p:spTree>
    <p:extLst>
      <p:ext uri="{BB962C8B-B14F-4D97-AF65-F5344CB8AC3E}">
        <p14:creationId xmlns:p14="http://schemas.microsoft.com/office/powerpoint/2010/main" val="35792648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F379EAEC-9078-B1EF-6AEC-98A26F50E2A0}"/>
              </a:ext>
            </a:extLst>
          </p:cNvPr>
          <p:cNvSpPr>
            <a:spLocks noGrp="1"/>
          </p:cNvSpPr>
          <p:nvPr>
            <p:ph type="pic" sz="quarter" idx="10"/>
          </p:nvPr>
        </p:nvSpPr>
        <p:spPr>
          <a:xfrm>
            <a:off x="658812" y="2211250"/>
            <a:ext cx="590696" cy="590696"/>
          </a:xfrm>
          <a:custGeom>
            <a:avLst/>
            <a:gdLst>
              <a:gd name="connsiteX0" fmla="*/ 0 w 590696"/>
              <a:gd name="connsiteY0" fmla="*/ 0 h 590696"/>
              <a:gd name="connsiteX1" fmla="*/ 590696 w 590696"/>
              <a:gd name="connsiteY1" fmla="*/ 0 h 590696"/>
              <a:gd name="connsiteX2" fmla="*/ 590696 w 590696"/>
              <a:gd name="connsiteY2" fmla="*/ 590696 h 590696"/>
              <a:gd name="connsiteX3" fmla="*/ 0 w 590696"/>
              <a:gd name="connsiteY3" fmla="*/ 590696 h 590696"/>
            </a:gdLst>
            <a:ahLst/>
            <a:cxnLst>
              <a:cxn ang="0">
                <a:pos x="connsiteX0" y="connsiteY0"/>
              </a:cxn>
              <a:cxn ang="0">
                <a:pos x="connsiteX1" y="connsiteY1"/>
              </a:cxn>
              <a:cxn ang="0">
                <a:pos x="connsiteX2" y="connsiteY2"/>
              </a:cxn>
              <a:cxn ang="0">
                <a:pos x="connsiteX3" y="connsiteY3"/>
              </a:cxn>
            </a:cxnLst>
            <a:rect l="l" t="t" r="r" b="b"/>
            <a:pathLst>
              <a:path w="590696" h="590696">
                <a:moveTo>
                  <a:pt x="0" y="0"/>
                </a:moveTo>
                <a:lnTo>
                  <a:pt x="590696" y="0"/>
                </a:lnTo>
                <a:lnTo>
                  <a:pt x="590696" y="590696"/>
                </a:lnTo>
                <a:lnTo>
                  <a:pt x="0" y="590696"/>
                </a:ln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47E60029-981F-3FDD-03BE-D07D1DEBAD82}"/>
              </a:ext>
            </a:extLst>
          </p:cNvPr>
          <p:cNvSpPr>
            <a:spLocks noGrp="1"/>
          </p:cNvSpPr>
          <p:nvPr>
            <p:ph type="pic" sz="quarter" idx="11"/>
          </p:nvPr>
        </p:nvSpPr>
        <p:spPr>
          <a:xfrm>
            <a:off x="4379722" y="2211250"/>
            <a:ext cx="590696" cy="590696"/>
          </a:xfrm>
          <a:custGeom>
            <a:avLst/>
            <a:gdLst>
              <a:gd name="connsiteX0" fmla="*/ 0 w 590696"/>
              <a:gd name="connsiteY0" fmla="*/ 0 h 590696"/>
              <a:gd name="connsiteX1" fmla="*/ 590696 w 590696"/>
              <a:gd name="connsiteY1" fmla="*/ 0 h 590696"/>
              <a:gd name="connsiteX2" fmla="*/ 590696 w 590696"/>
              <a:gd name="connsiteY2" fmla="*/ 590696 h 590696"/>
              <a:gd name="connsiteX3" fmla="*/ 0 w 590696"/>
              <a:gd name="connsiteY3" fmla="*/ 590696 h 590696"/>
            </a:gdLst>
            <a:ahLst/>
            <a:cxnLst>
              <a:cxn ang="0">
                <a:pos x="connsiteX0" y="connsiteY0"/>
              </a:cxn>
              <a:cxn ang="0">
                <a:pos x="connsiteX1" y="connsiteY1"/>
              </a:cxn>
              <a:cxn ang="0">
                <a:pos x="connsiteX2" y="connsiteY2"/>
              </a:cxn>
              <a:cxn ang="0">
                <a:pos x="connsiteX3" y="connsiteY3"/>
              </a:cxn>
            </a:cxnLst>
            <a:rect l="l" t="t" r="r" b="b"/>
            <a:pathLst>
              <a:path w="590696" h="590696">
                <a:moveTo>
                  <a:pt x="0" y="0"/>
                </a:moveTo>
                <a:lnTo>
                  <a:pt x="590696" y="0"/>
                </a:lnTo>
                <a:lnTo>
                  <a:pt x="590696" y="590696"/>
                </a:lnTo>
                <a:lnTo>
                  <a:pt x="0" y="590696"/>
                </a:lnTo>
                <a:close/>
              </a:path>
            </a:pathLst>
          </a:custGeom>
        </p:spPr>
        <p:txBody>
          <a:bodyPr wrap="square">
            <a:noAutofit/>
          </a:bodyPr>
          <a:lstStyle/>
          <a:p>
            <a:endParaRPr lang="en-IN" dirty="0"/>
          </a:p>
        </p:txBody>
      </p:sp>
      <p:sp>
        <p:nvSpPr>
          <p:cNvPr id="18" name="Picture Placeholder 17">
            <a:extLst>
              <a:ext uri="{FF2B5EF4-FFF2-40B4-BE49-F238E27FC236}">
                <a16:creationId xmlns:a16="http://schemas.microsoft.com/office/drawing/2014/main" id="{5A156AEC-E8D8-2E3B-6258-6D40BD3A0D41}"/>
              </a:ext>
            </a:extLst>
          </p:cNvPr>
          <p:cNvSpPr>
            <a:spLocks noGrp="1"/>
          </p:cNvSpPr>
          <p:nvPr>
            <p:ph type="pic" sz="quarter" idx="12"/>
          </p:nvPr>
        </p:nvSpPr>
        <p:spPr>
          <a:xfrm>
            <a:off x="8100631" y="2211250"/>
            <a:ext cx="590696" cy="590696"/>
          </a:xfrm>
          <a:custGeom>
            <a:avLst/>
            <a:gdLst>
              <a:gd name="connsiteX0" fmla="*/ 0 w 590696"/>
              <a:gd name="connsiteY0" fmla="*/ 0 h 590696"/>
              <a:gd name="connsiteX1" fmla="*/ 590696 w 590696"/>
              <a:gd name="connsiteY1" fmla="*/ 0 h 590696"/>
              <a:gd name="connsiteX2" fmla="*/ 590696 w 590696"/>
              <a:gd name="connsiteY2" fmla="*/ 590696 h 590696"/>
              <a:gd name="connsiteX3" fmla="*/ 0 w 590696"/>
              <a:gd name="connsiteY3" fmla="*/ 590696 h 590696"/>
            </a:gdLst>
            <a:ahLst/>
            <a:cxnLst>
              <a:cxn ang="0">
                <a:pos x="connsiteX0" y="connsiteY0"/>
              </a:cxn>
              <a:cxn ang="0">
                <a:pos x="connsiteX1" y="connsiteY1"/>
              </a:cxn>
              <a:cxn ang="0">
                <a:pos x="connsiteX2" y="connsiteY2"/>
              </a:cxn>
              <a:cxn ang="0">
                <a:pos x="connsiteX3" y="connsiteY3"/>
              </a:cxn>
            </a:cxnLst>
            <a:rect l="l" t="t" r="r" b="b"/>
            <a:pathLst>
              <a:path w="590696" h="590696">
                <a:moveTo>
                  <a:pt x="0" y="0"/>
                </a:moveTo>
                <a:lnTo>
                  <a:pt x="590696" y="0"/>
                </a:lnTo>
                <a:lnTo>
                  <a:pt x="590696" y="590696"/>
                </a:lnTo>
                <a:lnTo>
                  <a:pt x="0" y="590696"/>
                </a:ln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F6FB9245-C293-C4B6-D9D6-B5C19BB5571B}"/>
              </a:ext>
            </a:extLst>
          </p:cNvPr>
          <p:cNvSpPr>
            <a:spLocks noGrp="1"/>
          </p:cNvSpPr>
          <p:nvPr>
            <p:ph type="pic" sz="quarter" idx="13"/>
          </p:nvPr>
        </p:nvSpPr>
        <p:spPr>
          <a:xfrm>
            <a:off x="658812" y="4527738"/>
            <a:ext cx="590696" cy="590696"/>
          </a:xfrm>
          <a:custGeom>
            <a:avLst/>
            <a:gdLst>
              <a:gd name="connsiteX0" fmla="*/ 0 w 590696"/>
              <a:gd name="connsiteY0" fmla="*/ 0 h 590696"/>
              <a:gd name="connsiteX1" fmla="*/ 590696 w 590696"/>
              <a:gd name="connsiteY1" fmla="*/ 0 h 590696"/>
              <a:gd name="connsiteX2" fmla="*/ 590696 w 590696"/>
              <a:gd name="connsiteY2" fmla="*/ 590696 h 590696"/>
              <a:gd name="connsiteX3" fmla="*/ 0 w 590696"/>
              <a:gd name="connsiteY3" fmla="*/ 590696 h 590696"/>
            </a:gdLst>
            <a:ahLst/>
            <a:cxnLst>
              <a:cxn ang="0">
                <a:pos x="connsiteX0" y="connsiteY0"/>
              </a:cxn>
              <a:cxn ang="0">
                <a:pos x="connsiteX1" y="connsiteY1"/>
              </a:cxn>
              <a:cxn ang="0">
                <a:pos x="connsiteX2" y="connsiteY2"/>
              </a:cxn>
              <a:cxn ang="0">
                <a:pos x="connsiteX3" y="connsiteY3"/>
              </a:cxn>
            </a:cxnLst>
            <a:rect l="l" t="t" r="r" b="b"/>
            <a:pathLst>
              <a:path w="590696" h="590696">
                <a:moveTo>
                  <a:pt x="0" y="0"/>
                </a:moveTo>
                <a:lnTo>
                  <a:pt x="590696" y="0"/>
                </a:lnTo>
                <a:lnTo>
                  <a:pt x="590696" y="590696"/>
                </a:lnTo>
                <a:lnTo>
                  <a:pt x="0" y="590696"/>
                </a:ln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777EB018-5371-483D-F46C-CBD1DC7A268A}"/>
              </a:ext>
            </a:extLst>
          </p:cNvPr>
          <p:cNvSpPr>
            <a:spLocks noGrp="1"/>
          </p:cNvSpPr>
          <p:nvPr>
            <p:ph type="pic" sz="quarter" idx="14"/>
          </p:nvPr>
        </p:nvSpPr>
        <p:spPr>
          <a:xfrm>
            <a:off x="4379722" y="4527738"/>
            <a:ext cx="590696" cy="590696"/>
          </a:xfrm>
          <a:custGeom>
            <a:avLst/>
            <a:gdLst>
              <a:gd name="connsiteX0" fmla="*/ 0 w 590696"/>
              <a:gd name="connsiteY0" fmla="*/ 0 h 590696"/>
              <a:gd name="connsiteX1" fmla="*/ 590696 w 590696"/>
              <a:gd name="connsiteY1" fmla="*/ 0 h 590696"/>
              <a:gd name="connsiteX2" fmla="*/ 590696 w 590696"/>
              <a:gd name="connsiteY2" fmla="*/ 590696 h 590696"/>
              <a:gd name="connsiteX3" fmla="*/ 0 w 590696"/>
              <a:gd name="connsiteY3" fmla="*/ 590696 h 590696"/>
            </a:gdLst>
            <a:ahLst/>
            <a:cxnLst>
              <a:cxn ang="0">
                <a:pos x="connsiteX0" y="connsiteY0"/>
              </a:cxn>
              <a:cxn ang="0">
                <a:pos x="connsiteX1" y="connsiteY1"/>
              </a:cxn>
              <a:cxn ang="0">
                <a:pos x="connsiteX2" y="connsiteY2"/>
              </a:cxn>
              <a:cxn ang="0">
                <a:pos x="connsiteX3" y="connsiteY3"/>
              </a:cxn>
            </a:cxnLst>
            <a:rect l="l" t="t" r="r" b="b"/>
            <a:pathLst>
              <a:path w="590696" h="590696">
                <a:moveTo>
                  <a:pt x="0" y="0"/>
                </a:moveTo>
                <a:lnTo>
                  <a:pt x="590696" y="0"/>
                </a:lnTo>
                <a:lnTo>
                  <a:pt x="590696" y="590696"/>
                </a:lnTo>
                <a:lnTo>
                  <a:pt x="0" y="590696"/>
                </a:lnTo>
                <a:close/>
              </a:path>
            </a:pathLst>
          </a:custGeom>
        </p:spPr>
        <p:txBody>
          <a:bodyPr wrap="square">
            <a:noAutofit/>
          </a:bodyPr>
          <a:lstStyle/>
          <a:p>
            <a:endParaRPr lang="en-IN"/>
          </a:p>
        </p:txBody>
      </p:sp>
      <p:sp>
        <p:nvSpPr>
          <p:cNvPr id="21" name="Picture Placeholder 20">
            <a:extLst>
              <a:ext uri="{FF2B5EF4-FFF2-40B4-BE49-F238E27FC236}">
                <a16:creationId xmlns:a16="http://schemas.microsoft.com/office/drawing/2014/main" id="{15FB3572-FF93-E50E-7BDD-364F6837F734}"/>
              </a:ext>
            </a:extLst>
          </p:cNvPr>
          <p:cNvSpPr>
            <a:spLocks noGrp="1"/>
          </p:cNvSpPr>
          <p:nvPr>
            <p:ph type="pic" sz="quarter" idx="15"/>
          </p:nvPr>
        </p:nvSpPr>
        <p:spPr>
          <a:xfrm>
            <a:off x="8100631" y="4527738"/>
            <a:ext cx="590696" cy="590696"/>
          </a:xfrm>
          <a:custGeom>
            <a:avLst/>
            <a:gdLst>
              <a:gd name="connsiteX0" fmla="*/ 0 w 590696"/>
              <a:gd name="connsiteY0" fmla="*/ 0 h 590696"/>
              <a:gd name="connsiteX1" fmla="*/ 590696 w 590696"/>
              <a:gd name="connsiteY1" fmla="*/ 0 h 590696"/>
              <a:gd name="connsiteX2" fmla="*/ 590696 w 590696"/>
              <a:gd name="connsiteY2" fmla="*/ 590696 h 590696"/>
              <a:gd name="connsiteX3" fmla="*/ 0 w 590696"/>
              <a:gd name="connsiteY3" fmla="*/ 590696 h 590696"/>
            </a:gdLst>
            <a:ahLst/>
            <a:cxnLst>
              <a:cxn ang="0">
                <a:pos x="connsiteX0" y="connsiteY0"/>
              </a:cxn>
              <a:cxn ang="0">
                <a:pos x="connsiteX1" y="connsiteY1"/>
              </a:cxn>
              <a:cxn ang="0">
                <a:pos x="connsiteX2" y="connsiteY2"/>
              </a:cxn>
              <a:cxn ang="0">
                <a:pos x="connsiteX3" y="connsiteY3"/>
              </a:cxn>
            </a:cxnLst>
            <a:rect l="l" t="t" r="r" b="b"/>
            <a:pathLst>
              <a:path w="590696" h="590696">
                <a:moveTo>
                  <a:pt x="0" y="0"/>
                </a:moveTo>
                <a:lnTo>
                  <a:pt x="590696" y="0"/>
                </a:lnTo>
                <a:lnTo>
                  <a:pt x="590696" y="590696"/>
                </a:lnTo>
                <a:lnTo>
                  <a:pt x="0" y="590696"/>
                </a:lnTo>
                <a:close/>
              </a:path>
            </a:pathLst>
          </a:custGeom>
        </p:spPr>
        <p:txBody>
          <a:bodyPr wrap="square">
            <a:noAutofit/>
          </a:bodyPr>
          <a:lstStyle/>
          <a:p>
            <a:endParaRPr lang="en-IN"/>
          </a:p>
        </p:txBody>
      </p:sp>
    </p:spTree>
    <p:extLst>
      <p:ext uri="{BB962C8B-B14F-4D97-AF65-F5344CB8AC3E}">
        <p14:creationId xmlns:p14="http://schemas.microsoft.com/office/powerpoint/2010/main" val="21506579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91AD832-C212-ED37-4966-4A9B72D07441}"/>
              </a:ext>
            </a:extLst>
          </p:cNvPr>
          <p:cNvSpPr>
            <a:spLocks noGrp="1"/>
          </p:cNvSpPr>
          <p:nvPr>
            <p:ph type="pic" sz="quarter" idx="10"/>
          </p:nvPr>
        </p:nvSpPr>
        <p:spPr>
          <a:xfrm>
            <a:off x="1257817" y="849148"/>
            <a:ext cx="2929554" cy="2929554"/>
          </a:xfrm>
          <a:custGeom>
            <a:avLst/>
            <a:gdLst>
              <a:gd name="connsiteX0" fmla="*/ 0 w 2929554"/>
              <a:gd name="connsiteY0" fmla="*/ 0 h 2929554"/>
              <a:gd name="connsiteX1" fmla="*/ 2929554 w 2929554"/>
              <a:gd name="connsiteY1" fmla="*/ 0 h 2929554"/>
              <a:gd name="connsiteX2" fmla="*/ 2929554 w 2929554"/>
              <a:gd name="connsiteY2" fmla="*/ 2929554 h 2929554"/>
              <a:gd name="connsiteX3" fmla="*/ 0 w 2929554"/>
              <a:gd name="connsiteY3" fmla="*/ 2929554 h 2929554"/>
            </a:gdLst>
            <a:ahLst/>
            <a:cxnLst>
              <a:cxn ang="0">
                <a:pos x="connsiteX0" y="connsiteY0"/>
              </a:cxn>
              <a:cxn ang="0">
                <a:pos x="connsiteX1" y="connsiteY1"/>
              </a:cxn>
              <a:cxn ang="0">
                <a:pos x="connsiteX2" y="connsiteY2"/>
              </a:cxn>
              <a:cxn ang="0">
                <a:pos x="connsiteX3" y="connsiteY3"/>
              </a:cxn>
            </a:cxnLst>
            <a:rect l="l" t="t" r="r" b="b"/>
            <a:pathLst>
              <a:path w="2929554" h="2929554">
                <a:moveTo>
                  <a:pt x="0" y="0"/>
                </a:moveTo>
                <a:lnTo>
                  <a:pt x="2929554" y="0"/>
                </a:lnTo>
                <a:lnTo>
                  <a:pt x="2929554" y="2929554"/>
                </a:lnTo>
                <a:lnTo>
                  <a:pt x="0" y="2929554"/>
                </a:ln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9C236DA4-5CAE-A71C-A14E-9FEA7B153065}"/>
              </a:ext>
            </a:extLst>
          </p:cNvPr>
          <p:cNvSpPr>
            <a:spLocks noGrp="1"/>
          </p:cNvSpPr>
          <p:nvPr>
            <p:ph type="pic" sz="quarter" idx="11"/>
          </p:nvPr>
        </p:nvSpPr>
        <p:spPr>
          <a:xfrm>
            <a:off x="8001517" y="3059468"/>
            <a:ext cx="2929554" cy="2929554"/>
          </a:xfrm>
          <a:custGeom>
            <a:avLst/>
            <a:gdLst>
              <a:gd name="connsiteX0" fmla="*/ 0 w 2929554"/>
              <a:gd name="connsiteY0" fmla="*/ 0 h 2929554"/>
              <a:gd name="connsiteX1" fmla="*/ 2929554 w 2929554"/>
              <a:gd name="connsiteY1" fmla="*/ 0 h 2929554"/>
              <a:gd name="connsiteX2" fmla="*/ 2929554 w 2929554"/>
              <a:gd name="connsiteY2" fmla="*/ 2929554 h 2929554"/>
              <a:gd name="connsiteX3" fmla="*/ 0 w 2929554"/>
              <a:gd name="connsiteY3" fmla="*/ 2929554 h 2929554"/>
            </a:gdLst>
            <a:ahLst/>
            <a:cxnLst>
              <a:cxn ang="0">
                <a:pos x="connsiteX0" y="connsiteY0"/>
              </a:cxn>
              <a:cxn ang="0">
                <a:pos x="connsiteX1" y="connsiteY1"/>
              </a:cxn>
              <a:cxn ang="0">
                <a:pos x="connsiteX2" y="connsiteY2"/>
              </a:cxn>
              <a:cxn ang="0">
                <a:pos x="connsiteX3" y="connsiteY3"/>
              </a:cxn>
            </a:cxnLst>
            <a:rect l="l" t="t" r="r" b="b"/>
            <a:pathLst>
              <a:path w="2929554" h="2929554">
                <a:moveTo>
                  <a:pt x="0" y="0"/>
                </a:moveTo>
                <a:lnTo>
                  <a:pt x="2929554" y="0"/>
                </a:lnTo>
                <a:lnTo>
                  <a:pt x="2929554" y="2929554"/>
                </a:lnTo>
                <a:lnTo>
                  <a:pt x="0" y="2929554"/>
                </a:lnTo>
                <a:close/>
              </a:path>
            </a:pathLst>
          </a:custGeom>
        </p:spPr>
        <p:txBody>
          <a:bodyPr wrap="square">
            <a:noAutofit/>
          </a:bodyPr>
          <a:lstStyle/>
          <a:p>
            <a:endParaRPr lang="en-IN"/>
          </a:p>
        </p:txBody>
      </p:sp>
    </p:spTree>
    <p:extLst>
      <p:ext uri="{BB962C8B-B14F-4D97-AF65-F5344CB8AC3E}">
        <p14:creationId xmlns:p14="http://schemas.microsoft.com/office/powerpoint/2010/main" val="3162374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0953-A109-EA61-B67F-37B29E32D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68584B-3874-75C8-194C-929D688FA3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29401-47A8-B12B-825C-9CD164F499B4}"/>
              </a:ext>
            </a:extLst>
          </p:cNvPr>
          <p:cNvSpPr>
            <a:spLocks noGrp="1"/>
          </p:cNvSpPr>
          <p:nvPr>
            <p:ph type="dt" sz="half" idx="10"/>
          </p:nvPr>
        </p:nvSpPr>
        <p:spPr/>
        <p:txBody>
          <a:bodyPr/>
          <a:lstStyle/>
          <a:p>
            <a:fld id="{C764DE79-268F-4C1A-8933-263129D2AF90}" type="datetimeFigureOut">
              <a:rPr lang="en-US" smtClean="0"/>
              <a:t>9/7/2023</a:t>
            </a:fld>
            <a:endParaRPr lang="en-US" dirty="0"/>
          </a:p>
        </p:txBody>
      </p:sp>
      <p:sp>
        <p:nvSpPr>
          <p:cNvPr id="5" name="Footer Placeholder 4">
            <a:extLst>
              <a:ext uri="{FF2B5EF4-FFF2-40B4-BE49-F238E27FC236}">
                <a16:creationId xmlns:a16="http://schemas.microsoft.com/office/drawing/2014/main" id="{8A83094F-5017-9681-2CE3-0C954C89C0D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47DC4A-061B-ECD4-9F80-8DDBE1571F79}"/>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70778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A90FC-60A7-851B-BF52-B08680178F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4C57C2-5250-7BE3-0CCC-0580583A2C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AD6991-9328-0D1B-BD69-3E499987740D}"/>
              </a:ext>
            </a:extLst>
          </p:cNvPr>
          <p:cNvSpPr>
            <a:spLocks noGrp="1"/>
          </p:cNvSpPr>
          <p:nvPr>
            <p:ph type="dt" sz="half" idx="10"/>
          </p:nvPr>
        </p:nvSpPr>
        <p:spPr/>
        <p:txBody>
          <a:bodyPr/>
          <a:lstStyle/>
          <a:p>
            <a:fld id="{C764DE79-268F-4C1A-8933-263129D2AF90}" type="datetimeFigureOut">
              <a:rPr lang="en-US" smtClean="0"/>
              <a:t>9/7/2023</a:t>
            </a:fld>
            <a:endParaRPr lang="en-US" dirty="0"/>
          </a:p>
        </p:txBody>
      </p:sp>
      <p:sp>
        <p:nvSpPr>
          <p:cNvPr id="5" name="Footer Placeholder 4">
            <a:extLst>
              <a:ext uri="{FF2B5EF4-FFF2-40B4-BE49-F238E27FC236}">
                <a16:creationId xmlns:a16="http://schemas.microsoft.com/office/drawing/2014/main" id="{0F9B8903-9326-4E9E-906F-9BEB1B915B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F93C1C-987F-1404-D5BD-4420E09C694A}"/>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70359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7C66-D576-6017-6D10-B815D6ADBD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6E5A0B-E810-6506-F7A3-CDE967C875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F35F8B-32C8-4D67-FE3F-D21D43C44B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894EF8-B518-5779-222B-E2CC318A6C2A}"/>
              </a:ext>
            </a:extLst>
          </p:cNvPr>
          <p:cNvSpPr>
            <a:spLocks noGrp="1"/>
          </p:cNvSpPr>
          <p:nvPr>
            <p:ph type="dt" sz="half" idx="10"/>
          </p:nvPr>
        </p:nvSpPr>
        <p:spPr/>
        <p:txBody>
          <a:bodyPr/>
          <a:lstStyle/>
          <a:p>
            <a:fld id="{C764DE79-268F-4C1A-8933-263129D2AF90}" type="datetimeFigureOut">
              <a:rPr lang="en-US" smtClean="0"/>
              <a:t>9/7/2023</a:t>
            </a:fld>
            <a:endParaRPr lang="en-US" dirty="0"/>
          </a:p>
        </p:txBody>
      </p:sp>
      <p:sp>
        <p:nvSpPr>
          <p:cNvPr id="6" name="Footer Placeholder 5">
            <a:extLst>
              <a:ext uri="{FF2B5EF4-FFF2-40B4-BE49-F238E27FC236}">
                <a16:creationId xmlns:a16="http://schemas.microsoft.com/office/drawing/2014/main" id="{3AADFF9C-1760-9FF1-1C3C-7553026154B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45CEE4E-835D-F33D-BCC5-7ABCBC8D44D5}"/>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11667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82ADD-E23D-E5B9-B4DE-13BF997D92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B9D4D1-4896-5F78-B12C-F2E3774EED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1D0C7B-55E9-8703-A3B9-C8B3263EA5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DAD85E-CFE7-EB95-004C-0BC145CEC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C866BF-B10F-5D63-59D8-3CF2BE8FC8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9A6496-6E00-F848-A3EC-D3D703134CA5}"/>
              </a:ext>
            </a:extLst>
          </p:cNvPr>
          <p:cNvSpPr>
            <a:spLocks noGrp="1"/>
          </p:cNvSpPr>
          <p:nvPr>
            <p:ph type="dt" sz="half" idx="10"/>
          </p:nvPr>
        </p:nvSpPr>
        <p:spPr/>
        <p:txBody>
          <a:bodyPr/>
          <a:lstStyle/>
          <a:p>
            <a:fld id="{C764DE79-268F-4C1A-8933-263129D2AF90}" type="datetimeFigureOut">
              <a:rPr lang="en-US" smtClean="0"/>
              <a:t>9/7/2023</a:t>
            </a:fld>
            <a:endParaRPr lang="en-US" dirty="0"/>
          </a:p>
        </p:txBody>
      </p:sp>
      <p:sp>
        <p:nvSpPr>
          <p:cNvPr id="8" name="Footer Placeholder 7">
            <a:extLst>
              <a:ext uri="{FF2B5EF4-FFF2-40B4-BE49-F238E27FC236}">
                <a16:creationId xmlns:a16="http://schemas.microsoft.com/office/drawing/2014/main" id="{2E51357F-D658-1751-2028-0717C4D47C7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EB62FB-026F-2A28-8611-9F637D552C99}"/>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21082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35E51-9148-0ED8-86FF-BC55071BC7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B20875-8DA5-497D-65EF-6FC1598CAD4F}"/>
              </a:ext>
            </a:extLst>
          </p:cNvPr>
          <p:cNvSpPr>
            <a:spLocks noGrp="1"/>
          </p:cNvSpPr>
          <p:nvPr>
            <p:ph type="dt" sz="half" idx="10"/>
          </p:nvPr>
        </p:nvSpPr>
        <p:spPr/>
        <p:txBody>
          <a:bodyPr/>
          <a:lstStyle/>
          <a:p>
            <a:fld id="{C764DE79-268F-4C1A-8933-263129D2AF90}" type="datetimeFigureOut">
              <a:rPr lang="en-US" smtClean="0"/>
              <a:t>9/7/2023</a:t>
            </a:fld>
            <a:endParaRPr lang="en-US" dirty="0"/>
          </a:p>
        </p:txBody>
      </p:sp>
      <p:sp>
        <p:nvSpPr>
          <p:cNvPr id="4" name="Footer Placeholder 3">
            <a:extLst>
              <a:ext uri="{FF2B5EF4-FFF2-40B4-BE49-F238E27FC236}">
                <a16:creationId xmlns:a16="http://schemas.microsoft.com/office/drawing/2014/main" id="{18019E85-6575-058A-A281-12419B08117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C8E0483-43B8-B054-87F6-E599488B3A22}"/>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06688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DFF49B-7459-4549-5A2A-CE3369777AD5}"/>
              </a:ext>
            </a:extLst>
          </p:cNvPr>
          <p:cNvSpPr>
            <a:spLocks noGrp="1"/>
          </p:cNvSpPr>
          <p:nvPr>
            <p:ph type="dt" sz="half" idx="10"/>
          </p:nvPr>
        </p:nvSpPr>
        <p:spPr/>
        <p:txBody>
          <a:bodyPr/>
          <a:lstStyle/>
          <a:p>
            <a:fld id="{C764DE79-268F-4C1A-8933-263129D2AF90}" type="datetimeFigureOut">
              <a:rPr lang="en-US" smtClean="0"/>
              <a:t>9/7/2023</a:t>
            </a:fld>
            <a:endParaRPr lang="en-US" dirty="0"/>
          </a:p>
        </p:txBody>
      </p:sp>
      <p:sp>
        <p:nvSpPr>
          <p:cNvPr id="3" name="Footer Placeholder 2">
            <a:extLst>
              <a:ext uri="{FF2B5EF4-FFF2-40B4-BE49-F238E27FC236}">
                <a16:creationId xmlns:a16="http://schemas.microsoft.com/office/drawing/2014/main" id="{53664E23-906B-FAA2-02D2-20BF3D409DC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7F13E1B-95AD-C8DE-67D2-A87B850B8303}"/>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76879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A0248-BFF5-2E35-B7C1-096B33C6B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EF72C2-6CE4-AAB0-847D-5A09D42D45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15EC16-07F2-0F5A-C409-063E0B831D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932671-9279-5B9F-AA8F-9F552D27FEF6}"/>
              </a:ext>
            </a:extLst>
          </p:cNvPr>
          <p:cNvSpPr>
            <a:spLocks noGrp="1"/>
          </p:cNvSpPr>
          <p:nvPr>
            <p:ph type="dt" sz="half" idx="10"/>
          </p:nvPr>
        </p:nvSpPr>
        <p:spPr/>
        <p:txBody>
          <a:bodyPr/>
          <a:lstStyle/>
          <a:p>
            <a:fld id="{C764DE79-268F-4C1A-8933-263129D2AF90}" type="datetimeFigureOut">
              <a:rPr lang="en-US" smtClean="0"/>
              <a:t>9/7/2023</a:t>
            </a:fld>
            <a:endParaRPr lang="en-US" dirty="0"/>
          </a:p>
        </p:txBody>
      </p:sp>
      <p:sp>
        <p:nvSpPr>
          <p:cNvPr id="6" name="Footer Placeholder 5">
            <a:extLst>
              <a:ext uri="{FF2B5EF4-FFF2-40B4-BE49-F238E27FC236}">
                <a16:creationId xmlns:a16="http://schemas.microsoft.com/office/drawing/2014/main" id="{B0E7BA8D-A73A-C727-06C9-6609650D327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87076F6-6F06-F97B-E221-16DB2E52F910}"/>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1604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06DD3-6227-4E51-2478-4CB8073EA5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5B7442-C3D9-02BE-ED34-059363523B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53B1F7-28D4-DDDA-0B4B-202A43514E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183C15-FD98-2D47-1B8E-DBC62BDAFE52}"/>
              </a:ext>
            </a:extLst>
          </p:cNvPr>
          <p:cNvSpPr>
            <a:spLocks noGrp="1"/>
          </p:cNvSpPr>
          <p:nvPr>
            <p:ph type="dt" sz="half" idx="10"/>
          </p:nvPr>
        </p:nvSpPr>
        <p:spPr/>
        <p:txBody>
          <a:bodyPr/>
          <a:lstStyle/>
          <a:p>
            <a:fld id="{C764DE79-268F-4C1A-8933-263129D2AF90}" type="datetimeFigureOut">
              <a:rPr lang="en-US" smtClean="0"/>
              <a:t>9/7/2023</a:t>
            </a:fld>
            <a:endParaRPr lang="en-US" dirty="0"/>
          </a:p>
        </p:txBody>
      </p:sp>
      <p:sp>
        <p:nvSpPr>
          <p:cNvPr id="6" name="Footer Placeholder 5">
            <a:extLst>
              <a:ext uri="{FF2B5EF4-FFF2-40B4-BE49-F238E27FC236}">
                <a16:creationId xmlns:a16="http://schemas.microsoft.com/office/drawing/2014/main" id="{7B61191A-7272-0A3A-F9DC-E9D53F825DC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D073B02-5763-A06E-2FD2-C4D9DCE75F2D}"/>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02935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5BF51-A608-C2F0-22B2-E3DD71BB42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495037-2A3A-0B23-1978-07D944BF5F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87F4FA-8523-DDE1-A795-B0C03DCAFF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9/7/2023</a:t>
            </a:fld>
            <a:endParaRPr lang="en-US" dirty="0"/>
          </a:p>
        </p:txBody>
      </p:sp>
      <p:sp>
        <p:nvSpPr>
          <p:cNvPr id="5" name="Footer Placeholder 4">
            <a:extLst>
              <a:ext uri="{FF2B5EF4-FFF2-40B4-BE49-F238E27FC236}">
                <a16:creationId xmlns:a16="http://schemas.microsoft.com/office/drawing/2014/main" id="{060F5C69-0346-8384-DE4D-F26E4BF7F1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DBFC5D0-35DD-1A5F-D102-61E0CC40F6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pic>
        <p:nvPicPr>
          <p:cNvPr id="7" name="Picture 6" descr="Background pattern&#10;&#10;Description automatically generated">
            <a:extLst>
              <a:ext uri="{FF2B5EF4-FFF2-40B4-BE49-F238E27FC236}">
                <a16:creationId xmlns:a16="http://schemas.microsoft.com/office/drawing/2014/main" id="{3493A91F-AA94-7296-C48D-289163865E28}"/>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9050" y="0"/>
            <a:ext cx="12230100" cy="8153400"/>
          </a:xfrm>
          <a:prstGeom prst="rect">
            <a:avLst/>
          </a:prstGeom>
        </p:spPr>
      </p:pic>
      <p:sp>
        <p:nvSpPr>
          <p:cNvPr id="8" name="Rectangle 7">
            <a:extLst>
              <a:ext uri="{FF2B5EF4-FFF2-40B4-BE49-F238E27FC236}">
                <a16:creationId xmlns:a16="http://schemas.microsoft.com/office/drawing/2014/main" id="{092A726E-D78E-28D5-653E-A4B72B51357F}"/>
              </a:ext>
            </a:extLst>
          </p:cNvPr>
          <p:cNvSpPr/>
          <p:nvPr userDrawn="1"/>
        </p:nvSpPr>
        <p:spPr>
          <a:xfrm>
            <a:off x="0" y="0"/>
            <a:ext cx="12192000" cy="6858000"/>
          </a:xfrm>
          <a:prstGeom prst="rect">
            <a:avLst/>
          </a:prstGeom>
          <a:solidFill>
            <a:schemeClr val="bg2">
              <a:lumMod val="1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30958191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14.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png"/><Relationship Id="rId1" Type="http://schemas.openxmlformats.org/officeDocument/2006/relationships/slideLayout" Target="../slideLayouts/slideLayout7.xml"/><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7.xml"/><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4.png"/><Relationship Id="rId7" Type="http://schemas.openxmlformats.org/officeDocument/2006/relationships/diagramColors" Target="../diagrams/colors3.xml"/><Relationship Id="rId2" Type="http://schemas.openxmlformats.org/officeDocument/2006/relationships/image" Target="../media/image43.png"/><Relationship Id="rId1" Type="http://schemas.openxmlformats.org/officeDocument/2006/relationships/slideLayout" Target="../slideLayouts/slideLayout1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16.xml"/><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6.xml"/><Relationship Id="rId4" Type="http://schemas.microsoft.com/office/2007/relationships/hdphoto" Target="../media/hdphoto7.wdp"/></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ieeexplore.ieee.org/document/6376996" TargetMode="External"/><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hyperlink" Target="https://www.publicdomainpictures.net/en/view-image.php?image=34596&amp;picture=question-mark"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1.png"/><Relationship Id="rId1" Type="http://schemas.openxmlformats.org/officeDocument/2006/relationships/slideLayout" Target="../slideLayouts/slideLayout7.xml"/><Relationship Id="rId4" Type="http://schemas.microsoft.com/office/2007/relationships/hdphoto" Target="../media/hdphoto8.wdp"/></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B4813AF-F711-C98C-A2D2-86FB5FDFB2C6}"/>
              </a:ext>
            </a:extLst>
          </p:cNvPr>
          <p:cNvSpPr txBox="1"/>
          <p:nvPr/>
        </p:nvSpPr>
        <p:spPr>
          <a:xfrm>
            <a:off x="738854" y="1145431"/>
            <a:ext cx="5223932" cy="4567137"/>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5400" b="1" dirty="0">
                <a:solidFill>
                  <a:schemeClr val="bg1"/>
                </a:solidFill>
                <a:latin typeface="Poppins ExtraBold" panose="00000900000000000000" pitchFamily="2" charset="0"/>
                <a:ea typeface="+mj-ea"/>
                <a:cs typeface="Poppins ExtraBold" panose="00000900000000000000" pitchFamily="2" charset="0"/>
              </a:rPr>
              <a:t>An Intelligent Robot For Monitoring And Protecting Toddlers </a:t>
            </a:r>
          </a:p>
          <a:p>
            <a:pPr>
              <a:lnSpc>
                <a:spcPct val="90000"/>
              </a:lnSpc>
              <a:spcBef>
                <a:spcPct val="0"/>
              </a:spcBef>
              <a:spcAft>
                <a:spcPts val="600"/>
              </a:spcAft>
            </a:pPr>
            <a:endParaRPr lang="en-US" sz="4400" dirty="0">
              <a:latin typeface="+mj-lt"/>
              <a:ea typeface="+mj-ea"/>
              <a:cs typeface="+mj-cs"/>
            </a:endParaRPr>
          </a:p>
          <a:p>
            <a:pPr>
              <a:lnSpc>
                <a:spcPct val="90000"/>
              </a:lnSpc>
              <a:spcBef>
                <a:spcPct val="0"/>
              </a:spcBef>
              <a:spcAft>
                <a:spcPts val="600"/>
              </a:spcAft>
            </a:pPr>
            <a:r>
              <a:rPr lang="en-US" sz="4400" dirty="0">
                <a:solidFill>
                  <a:schemeClr val="bg1"/>
                </a:solidFill>
                <a:ea typeface="+mj-ea"/>
                <a:cs typeface="+mj-cs"/>
              </a:rPr>
              <a:t>2023-326</a:t>
            </a:r>
          </a:p>
          <a:p>
            <a:pPr>
              <a:lnSpc>
                <a:spcPct val="90000"/>
              </a:lnSpc>
              <a:spcBef>
                <a:spcPct val="0"/>
              </a:spcBef>
              <a:spcAft>
                <a:spcPts val="600"/>
              </a:spcAft>
            </a:pPr>
            <a:endParaRPr lang="en-US" sz="4400" dirty="0">
              <a:latin typeface="+mj-lt"/>
              <a:ea typeface="+mj-ea"/>
              <a:cs typeface="+mj-cs"/>
            </a:endParaRPr>
          </a:p>
        </p:txBody>
      </p:sp>
      <p:pic>
        <p:nvPicPr>
          <p:cNvPr id="14" name="Picture 13" descr="A child standing next to a robot&#10;&#10;Description automatically generated">
            <a:extLst>
              <a:ext uri="{FF2B5EF4-FFF2-40B4-BE49-F238E27FC236}">
                <a16:creationId xmlns:a16="http://schemas.microsoft.com/office/drawing/2014/main" id="{9FFF1ED4-EF5F-FE30-4318-EAB18819154B}"/>
              </a:ext>
            </a:extLst>
          </p:cNvPr>
          <p:cNvPicPr>
            <a:picLocks noChangeAspect="1"/>
          </p:cNvPicPr>
          <p:nvPr/>
        </p:nvPicPr>
        <p:blipFill rotWithShape="1">
          <a:blip r:embed="rId2">
            <a:extLst>
              <a:ext uri="{28A0092B-C50C-407E-A947-70E740481C1C}">
                <a14:useLocalDpi xmlns:a14="http://schemas.microsoft.com/office/drawing/2010/main" val="0"/>
              </a:ext>
            </a:extLst>
          </a:blip>
          <a:srcRect t="18558" r="2" b="4672"/>
          <a:stretch/>
        </p:blipFill>
        <p:spPr>
          <a:xfrm>
            <a:off x="6229216"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085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2A92B-C4C5-F3BF-E4EA-E4916AF519E8}"/>
              </a:ext>
            </a:extLst>
          </p:cNvPr>
          <p:cNvSpPr txBox="1"/>
          <p:nvPr/>
        </p:nvSpPr>
        <p:spPr>
          <a:xfrm flipH="1">
            <a:off x="1328991" y="3342648"/>
            <a:ext cx="3462941" cy="352661"/>
          </a:xfrm>
          <a:prstGeom prst="rect">
            <a:avLst/>
          </a:prstGeom>
          <a:noFill/>
        </p:spPr>
        <p:txBody>
          <a:bodyPr wrap="square" rtlCol="0">
            <a:spAutoFit/>
          </a:bodyPr>
          <a:lstStyle/>
          <a:p>
            <a:pPr>
              <a:lnSpc>
                <a:spcPct val="130000"/>
              </a:lnSpc>
            </a:pPr>
            <a:r>
              <a:rPr lang="en-US" sz="1400" dirty="0">
                <a:latin typeface="Poppins Medium" panose="00000600000000000000" pitchFamily="2" charset="0"/>
                <a:ea typeface="Inter" panose="02000503000000020004" pitchFamily="2" charset="0"/>
                <a:cs typeface="Poppins Medium" panose="00000600000000000000" pitchFamily="2" charset="0"/>
              </a:rPr>
              <a:t>Database- Firebase</a:t>
            </a:r>
          </a:p>
        </p:txBody>
      </p:sp>
      <p:sp>
        <p:nvSpPr>
          <p:cNvPr id="12" name="TextBox 11">
            <a:extLst>
              <a:ext uri="{FF2B5EF4-FFF2-40B4-BE49-F238E27FC236}">
                <a16:creationId xmlns:a16="http://schemas.microsoft.com/office/drawing/2014/main" id="{62E674D4-27DB-CE73-ED37-AFC8106EC761}"/>
              </a:ext>
            </a:extLst>
          </p:cNvPr>
          <p:cNvSpPr txBox="1"/>
          <p:nvPr/>
        </p:nvSpPr>
        <p:spPr>
          <a:xfrm flipH="1">
            <a:off x="5152104" y="3314855"/>
            <a:ext cx="3462941" cy="352661"/>
          </a:xfrm>
          <a:prstGeom prst="rect">
            <a:avLst/>
          </a:prstGeom>
          <a:noFill/>
        </p:spPr>
        <p:txBody>
          <a:bodyPr wrap="square" rtlCol="0">
            <a:spAutoFit/>
          </a:bodyPr>
          <a:lstStyle/>
          <a:p>
            <a:pPr>
              <a:lnSpc>
                <a:spcPct val="130000"/>
              </a:lnSpc>
            </a:pPr>
            <a:r>
              <a:rPr lang="en-US" sz="1400" dirty="0">
                <a:latin typeface="Poppins Medium" panose="00000600000000000000" pitchFamily="2" charset="0"/>
                <a:ea typeface="Inter" panose="02000503000000020004" pitchFamily="2" charset="0"/>
                <a:cs typeface="Poppins Medium" panose="00000600000000000000" pitchFamily="2" charset="0"/>
              </a:rPr>
              <a:t>Middle Ware – Python</a:t>
            </a:r>
          </a:p>
        </p:txBody>
      </p:sp>
      <p:sp>
        <p:nvSpPr>
          <p:cNvPr id="15" name="TextBox 14">
            <a:extLst>
              <a:ext uri="{FF2B5EF4-FFF2-40B4-BE49-F238E27FC236}">
                <a16:creationId xmlns:a16="http://schemas.microsoft.com/office/drawing/2014/main" id="{827E30FF-408A-F795-48EF-4B82970320C2}"/>
              </a:ext>
            </a:extLst>
          </p:cNvPr>
          <p:cNvSpPr txBox="1"/>
          <p:nvPr/>
        </p:nvSpPr>
        <p:spPr>
          <a:xfrm flipH="1">
            <a:off x="8770810" y="3045443"/>
            <a:ext cx="1859805" cy="461665"/>
          </a:xfrm>
          <a:prstGeom prst="rect">
            <a:avLst/>
          </a:prstGeom>
          <a:noFill/>
        </p:spPr>
        <p:txBody>
          <a:bodyPr wrap="none" rtlCol="0">
            <a:spAutoFit/>
          </a:bodyPr>
          <a:lstStyle/>
          <a:p>
            <a:r>
              <a:rPr lang="en-US" sz="2400" dirty="0">
                <a:latin typeface="Poppins ExtraBold" panose="00000900000000000000" pitchFamily="2" charset="0"/>
                <a:ea typeface="Inter SemiBold" panose="02000503000000020004" pitchFamily="2" charset="0"/>
                <a:cs typeface="Poppins ExtraBold" panose="00000900000000000000" pitchFamily="2" charset="0"/>
              </a:rPr>
              <a:t>Raspberry</a:t>
            </a:r>
            <a:endParaRPr lang="en-IN" sz="2400" dirty="0">
              <a:latin typeface="Poppins ExtraBold" panose="00000900000000000000" pitchFamily="2" charset="0"/>
              <a:ea typeface="Inter SemiBold" panose="02000503000000020004" pitchFamily="2" charset="0"/>
              <a:cs typeface="Poppins ExtraBold" panose="00000900000000000000" pitchFamily="2" charset="0"/>
            </a:endParaRPr>
          </a:p>
        </p:txBody>
      </p:sp>
      <p:sp>
        <p:nvSpPr>
          <p:cNvPr id="16" name="TextBox 15">
            <a:extLst>
              <a:ext uri="{FF2B5EF4-FFF2-40B4-BE49-F238E27FC236}">
                <a16:creationId xmlns:a16="http://schemas.microsoft.com/office/drawing/2014/main" id="{5F531374-6B0B-A8A8-536A-57D6A3877D0A}"/>
              </a:ext>
            </a:extLst>
          </p:cNvPr>
          <p:cNvSpPr txBox="1"/>
          <p:nvPr/>
        </p:nvSpPr>
        <p:spPr>
          <a:xfrm flipH="1">
            <a:off x="8770810" y="3323103"/>
            <a:ext cx="3462941" cy="315471"/>
          </a:xfrm>
          <a:prstGeom prst="rect">
            <a:avLst/>
          </a:prstGeom>
          <a:noFill/>
        </p:spPr>
        <p:txBody>
          <a:bodyPr wrap="square" rtlCol="0">
            <a:spAutoFit/>
          </a:bodyPr>
          <a:lstStyle/>
          <a:p>
            <a:pPr>
              <a:lnSpc>
                <a:spcPct val="130000"/>
              </a:lnSpc>
            </a:pPr>
            <a:r>
              <a:rPr lang="en-US" sz="1200" dirty="0">
                <a:latin typeface="Poppins Medium" panose="00000600000000000000" pitchFamily="2" charset="0"/>
                <a:ea typeface="Inter" panose="02000503000000020004" pitchFamily="2" charset="0"/>
                <a:cs typeface="Poppins Medium" panose="00000600000000000000" pitchFamily="2" charset="0"/>
              </a:rPr>
              <a:t>Raspberry- Pi single board computer</a:t>
            </a:r>
          </a:p>
        </p:txBody>
      </p:sp>
      <p:sp>
        <p:nvSpPr>
          <p:cNvPr id="18" name="TextBox 17">
            <a:extLst>
              <a:ext uri="{FF2B5EF4-FFF2-40B4-BE49-F238E27FC236}">
                <a16:creationId xmlns:a16="http://schemas.microsoft.com/office/drawing/2014/main" id="{9024A6FB-292C-C772-E933-EBAE2E3C2188}"/>
              </a:ext>
            </a:extLst>
          </p:cNvPr>
          <p:cNvSpPr txBox="1"/>
          <p:nvPr/>
        </p:nvSpPr>
        <p:spPr>
          <a:xfrm flipH="1">
            <a:off x="1328991" y="5258580"/>
            <a:ext cx="1478290" cy="461665"/>
          </a:xfrm>
          <a:prstGeom prst="rect">
            <a:avLst/>
          </a:prstGeom>
          <a:noFill/>
        </p:spPr>
        <p:txBody>
          <a:bodyPr wrap="none" rtlCol="0">
            <a:spAutoFit/>
          </a:bodyPr>
          <a:lstStyle/>
          <a:p>
            <a:r>
              <a:rPr lang="en-US" sz="2400" b="1" dirty="0">
                <a:latin typeface="Poppins ExtraBold" panose="00000900000000000000" pitchFamily="2" charset="0"/>
                <a:ea typeface="Inter SemiBold" panose="02000503000000020004" pitchFamily="2" charset="0"/>
                <a:cs typeface="Poppins ExtraBold" panose="00000900000000000000" pitchFamily="2" charset="0"/>
              </a:rPr>
              <a:t>Arduino</a:t>
            </a:r>
            <a:endParaRPr lang="en-IN" sz="2400" b="1" dirty="0">
              <a:latin typeface="Poppins ExtraBold" panose="00000900000000000000" pitchFamily="2" charset="0"/>
              <a:ea typeface="Inter SemiBold" panose="02000503000000020004" pitchFamily="2" charset="0"/>
              <a:cs typeface="Poppins ExtraBold" panose="00000900000000000000" pitchFamily="2" charset="0"/>
            </a:endParaRPr>
          </a:p>
        </p:txBody>
      </p:sp>
      <p:sp>
        <p:nvSpPr>
          <p:cNvPr id="19" name="TextBox 18">
            <a:extLst>
              <a:ext uri="{FF2B5EF4-FFF2-40B4-BE49-F238E27FC236}">
                <a16:creationId xmlns:a16="http://schemas.microsoft.com/office/drawing/2014/main" id="{5F23AA0F-9179-6563-4C02-B385149EDAE0}"/>
              </a:ext>
            </a:extLst>
          </p:cNvPr>
          <p:cNvSpPr txBox="1"/>
          <p:nvPr/>
        </p:nvSpPr>
        <p:spPr>
          <a:xfrm flipH="1">
            <a:off x="1328991" y="5659136"/>
            <a:ext cx="3462941" cy="352661"/>
          </a:xfrm>
          <a:prstGeom prst="rect">
            <a:avLst/>
          </a:prstGeom>
          <a:noFill/>
        </p:spPr>
        <p:txBody>
          <a:bodyPr wrap="square" rtlCol="0">
            <a:spAutoFit/>
          </a:bodyPr>
          <a:lstStyle/>
          <a:p>
            <a:pPr>
              <a:lnSpc>
                <a:spcPct val="130000"/>
              </a:lnSpc>
            </a:pPr>
            <a:r>
              <a:rPr lang="en-US" sz="1400" dirty="0">
                <a:latin typeface="Poppins Medium" panose="00000600000000000000" pitchFamily="2" charset="0"/>
                <a:ea typeface="Inter" panose="02000503000000020004" pitchFamily="2" charset="0"/>
                <a:cs typeface="Poppins Medium" panose="00000600000000000000" pitchFamily="2" charset="0"/>
              </a:rPr>
              <a:t>Arduino technology</a:t>
            </a:r>
          </a:p>
        </p:txBody>
      </p:sp>
      <p:sp>
        <p:nvSpPr>
          <p:cNvPr id="21" name="TextBox 20">
            <a:extLst>
              <a:ext uri="{FF2B5EF4-FFF2-40B4-BE49-F238E27FC236}">
                <a16:creationId xmlns:a16="http://schemas.microsoft.com/office/drawing/2014/main" id="{1D806510-80C9-6415-CA6C-F800FC8D096A}"/>
              </a:ext>
            </a:extLst>
          </p:cNvPr>
          <p:cNvSpPr txBox="1"/>
          <p:nvPr/>
        </p:nvSpPr>
        <p:spPr>
          <a:xfrm flipH="1">
            <a:off x="5016338" y="5321051"/>
            <a:ext cx="2015295" cy="461665"/>
          </a:xfrm>
          <a:prstGeom prst="rect">
            <a:avLst/>
          </a:prstGeom>
          <a:noFill/>
        </p:spPr>
        <p:txBody>
          <a:bodyPr wrap="none" rtlCol="0">
            <a:spAutoFit/>
          </a:bodyPr>
          <a:lstStyle/>
          <a:p>
            <a:r>
              <a:rPr lang="en-US" sz="2400" dirty="0">
                <a:latin typeface="Poppins ExtraBold" panose="00000900000000000000" pitchFamily="2" charset="0"/>
                <a:ea typeface="Inter SemiBold" panose="02000503000000020004" pitchFamily="2" charset="0"/>
                <a:cs typeface="Poppins ExtraBold" panose="00000900000000000000" pitchFamily="2" charset="0"/>
              </a:rPr>
              <a:t>TensorFlow</a:t>
            </a:r>
            <a:endParaRPr lang="en-IN" sz="2400" dirty="0">
              <a:latin typeface="Poppins ExtraBold" panose="00000900000000000000" pitchFamily="2" charset="0"/>
              <a:ea typeface="Inter SemiBold" panose="02000503000000020004" pitchFamily="2" charset="0"/>
              <a:cs typeface="Poppins ExtraBold" panose="00000900000000000000" pitchFamily="2" charset="0"/>
            </a:endParaRPr>
          </a:p>
        </p:txBody>
      </p:sp>
      <p:sp>
        <p:nvSpPr>
          <p:cNvPr id="22" name="TextBox 21">
            <a:extLst>
              <a:ext uri="{FF2B5EF4-FFF2-40B4-BE49-F238E27FC236}">
                <a16:creationId xmlns:a16="http://schemas.microsoft.com/office/drawing/2014/main" id="{5A843E52-68F4-920C-F77A-44DFD6BE3F29}"/>
              </a:ext>
            </a:extLst>
          </p:cNvPr>
          <p:cNvSpPr txBox="1"/>
          <p:nvPr/>
        </p:nvSpPr>
        <p:spPr>
          <a:xfrm flipH="1">
            <a:off x="5049900" y="5659136"/>
            <a:ext cx="3618706" cy="352661"/>
          </a:xfrm>
          <a:prstGeom prst="rect">
            <a:avLst/>
          </a:prstGeom>
          <a:noFill/>
        </p:spPr>
        <p:txBody>
          <a:bodyPr wrap="square" rtlCol="0">
            <a:spAutoFit/>
          </a:bodyPr>
          <a:lstStyle/>
          <a:p>
            <a:pPr>
              <a:lnSpc>
                <a:spcPct val="130000"/>
              </a:lnSpc>
            </a:pPr>
            <a:r>
              <a:rPr lang="en-IN" sz="1400" dirty="0">
                <a:latin typeface="Poppins Medium" panose="00000600000000000000" pitchFamily="2" charset="0"/>
                <a:ea typeface="Inter" panose="02000503000000020004" pitchFamily="2" charset="0"/>
                <a:cs typeface="Poppins Medium" panose="00000600000000000000" pitchFamily="2" charset="0"/>
              </a:rPr>
              <a:t>Middle Ware - TensorFlow</a:t>
            </a:r>
          </a:p>
        </p:txBody>
      </p:sp>
      <p:sp>
        <p:nvSpPr>
          <p:cNvPr id="24" name="TextBox 23">
            <a:extLst>
              <a:ext uri="{FF2B5EF4-FFF2-40B4-BE49-F238E27FC236}">
                <a16:creationId xmlns:a16="http://schemas.microsoft.com/office/drawing/2014/main" id="{4C85C7F2-C167-BD07-AADD-ADFEC140F801}"/>
              </a:ext>
            </a:extLst>
          </p:cNvPr>
          <p:cNvSpPr txBox="1"/>
          <p:nvPr/>
        </p:nvSpPr>
        <p:spPr>
          <a:xfrm flipH="1">
            <a:off x="8873013" y="5321051"/>
            <a:ext cx="1212191" cy="461665"/>
          </a:xfrm>
          <a:prstGeom prst="rect">
            <a:avLst/>
          </a:prstGeom>
          <a:noFill/>
        </p:spPr>
        <p:txBody>
          <a:bodyPr wrap="none" rtlCol="0">
            <a:spAutoFit/>
          </a:bodyPr>
          <a:lstStyle/>
          <a:p>
            <a:r>
              <a:rPr lang="en-US" sz="2400" dirty="0">
                <a:latin typeface="Poppins ExtraBold" panose="00000900000000000000" pitchFamily="2" charset="0"/>
                <a:ea typeface="Inter SemiBold" panose="02000503000000020004" pitchFamily="2" charset="0"/>
                <a:cs typeface="Poppins ExtraBold" panose="00000900000000000000" pitchFamily="2" charset="0"/>
              </a:rPr>
              <a:t>GitLab</a:t>
            </a:r>
          </a:p>
        </p:txBody>
      </p:sp>
      <p:sp>
        <p:nvSpPr>
          <p:cNvPr id="2" name="Freeform 12">
            <a:extLst>
              <a:ext uri="{FF2B5EF4-FFF2-40B4-BE49-F238E27FC236}">
                <a16:creationId xmlns:a16="http://schemas.microsoft.com/office/drawing/2014/main" id="{738DC4EF-F5CD-2BC3-CCA3-E4FC266A5230}"/>
              </a:ext>
            </a:extLst>
          </p:cNvPr>
          <p:cNvSpPr/>
          <p:nvPr/>
        </p:nvSpPr>
        <p:spPr>
          <a:xfrm>
            <a:off x="2855236" y="590866"/>
            <a:ext cx="6144185" cy="909531"/>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pPr algn="ctr"/>
            <a:endParaRPr lang="en-US" sz="1200" dirty="0"/>
          </a:p>
        </p:txBody>
      </p:sp>
      <p:sp>
        <p:nvSpPr>
          <p:cNvPr id="25" name="TextBox 24">
            <a:extLst>
              <a:ext uri="{FF2B5EF4-FFF2-40B4-BE49-F238E27FC236}">
                <a16:creationId xmlns:a16="http://schemas.microsoft.com/office/drawing/2014/main" id="{131E742F-42BF-8BAC-BD8B-6AC86E66D65B}"/>
              </a:ext>
            </a:extLst>
          </p:cNvPr>
          <p:cNvSpPr txBox="1"/>
          <p:nvPr/>
        </p:nvSpPr>
        <p:spPr>
          <a:xfrm flipH="1">
            <a:off x="8873013" y="5665355"/>
            <a:ext cx="3462941" cy="315471"/>
          </a:xfrm>
          <a:prstGeom prst="rect">
            <a:avLst/>
          </a:prstGeom>
          <a:noFill/>
        </p:spPr>
        <p:txBody>
          <a:bodyPr wrap="square" rtlCol="0">
            <a:spAutoFit/>
          </a:bodyPr>
          <a:lstStyle/>
          <a:p>
            <a:pPr>
              <a:lnSpc>
                <a:spcPct val="130000"/>
              </a:lnSpc>
            </a:pPr>
            <a:r>
              <a:rPr lang="en-US" sz="1200" dirty="0">
                <a:latin typeface="Poppins Medium" panose="00000600000000000000" pitchFamily="2" charset="0"/>
                <a:ea typeface="Inter" panose="02000503000000020004" pitchFamily="2" charset="0"/>
                <a:cs typeface="Poppins Medium" panose="00000600000000000000" pitchFamily="2" charset="0"/>
              </a:rPr>
              <a:t>Version Control-GitLab</a:t>
            </a:r>
          </a:p>
        </p:txBody>
      </p:sp>
      <p:sp>
        <p:nvSpPr>
          <p:cNvPr id="27" name="TextBox 26">
            <a:extLst>
              <a:ext uri="{FF2B5EF4-FFF2-40B4-BE49-F238E27FC236}">
                <a16:creationId xmlns:a16="http://schemas.microsoft.com/office/drawing/2014/main" id="{04819C2E-A765-2C87-CB5F-A8C25C2B8DB8}"/>
              </a:ext>
            </a:extLst>
          </p:cNvPr>
          <p:cNvSpPr txBox="1"/>
          <p:nvPr/>
        </p:nvSpPr>
        <p:spPr>
          <a:xfrm>
            <a:off x="3663729" y="660661"/>
            <a:ext cx="4527201" cy="769441"/>
          </a:xfrm>
          <a:prstGeom prst="rect">
            <a:avLst/>
          </a:prstGeom>
          <a:noFill/>
        </p:spPr>
        <p:txBody>
          <a:bodyPr wrap="none" rtlCol="0">
            <a:spAutoFit/>
          </a:bodyPr>
          <a:lstStyle/>
          <a:p>
            <a:pPr algn="just"/>
            <a:r>
              <a:rPr lang="en-US" sz="4400" dirty="0">
                <a:solidFill>
                  <a:schemeClr val="bg1"/>
                </a:solidFill>
                <a:latin typeface="Poppins ExtraBold" panose="00000900000000000000" pitchFamily="2" charset="0"/>
                <a:ea typeface="Inter SemiBold" panose="02000503000000020004" pitchFamily="2" charset="0"/>
                <a:cs typeface="Poppins ExtraBold" panose="00000900000000000000" pitchFamily="2" charset="0"/>
              </a:rPr>
              <a:t>TECHNOLOGIES</a:t>
            </a:r>
          </a:p>
        </p:txBody>
      </p:sp>
      <p:pic>
        <p:nvPicPr>
          <p:cNvPr id="26" name="Picture 36" descr="Logo, company name&#10;&#10;Description automatically generated">
            <a:extLst>
              <a:ext uri="{FF2B5EF4-FFF2-40B4-BE49-F238E27FC236}">
                <a16:creationId xmlns:a16="http://schemas.microsoft.com/office/drawing/2014/main" id="{F0952732-C486-43C6-956A-BB24A6F7312C}"/>
              </a:ext>
            </a:extLst>
          </p:cNvPr>
          <p:cNvPicPr>
            <a:picLocks noChangeAspect="1"/>
          </p:cNvPicPr>
          <p:nvPr/>
        </p:nvPicPr>
        <p:blipFill rotWithShape="1">
          <a:blip r:embed="rId3"/>
          <a:srcRect l="12925" t="29268" r="10884" b="23171"/>
          <a:stretch/>
        </p:blipFill>
        <p:spPr>
          <a:xfrm>
            <a:off x="1431194" y="2212338"/>
            <a:ext cx="1887793" cy="642311"/>
          </a:xfrm>
          <a:prstGeom prst="rect">
            <a:avLst/>
          </a:prstGeom>
        </p:spPr>
      </p:pic>
      <p:pic>
        <p:nvPicPr>
          <p:cNvPr id="34" name="Picture 20" descr="A picture containing text, clipart&#10;&#10;Description automatically generated">
            <a:extLst>
              <a:ext uri="{FF2B5EF4-FFF2-40B4-BE49-F238E27FC236}">
                <a16:creationId xmlns:a16="http://schemas.microsoft.com/office/drawing/2014/main" id="{D9B9900D-9ED4-4879-B618-9A451C2F2FC4}"/>
              </a:ext>
            </a:extLst>
          </p:cNvPr>
          <p:cNvPicPr>
            <a:picLocks noChangeAspect="1"/>
          </p:cNvPicPr>
          <p:nvPr/>
        </p:nvPicPr>
        <p:blipFill>
          <a:blip r:embed="rId4"/>
          <a:stretch>
            <a:fillRect/>
          </a:stretch>
        </p:blipFill>
        <p:spPr>
          <a:xfrm>
            <a:off x="5199992" y="2280920"/>
            <a:ext cx="1792016" cy="433564"/>
          </a:xfrm>
          <a:prstGeom prst="rect">
            <a:avLst/>
          </a:prstGeom>
        </p:spPr>
      </p:pic>
      <p:sp>
        <p:nvSpPr>
          <p:cNvPr id="35" name="TextBox 34">
            <a:extLst>
              <a:ext uri="{FF2B5EF4-FFF2-40B4-BE49-F238E27FC236}">
                <a16:creationId xmlns:a16="http://schemas.microsoft.com/office/drawing/2014/main" id="{1FEB0539-AD2B-4A59-BC89-1991C002C6BC}"/>
              </a:ext>
            </a:extLst>
          </p:cNvPr>
          <p:cNvSpPr txBox="1"/>
          <p:nvPr/>
        </p:nvSpPr>
        <p:spPr>
          <a:xfrm flipH="1">
            <a:off x="5152104" y="3024165"/>
            <a:ext cx="1463861" cy="461665"/>
          </a:xfrm>
          <a:prstGeom prst="rect">
            <a:avLst/>
          </a:prstGeom>
          <a:noFill/>
        </p:spPr>
        <p:txBody>
          <a:bodyPr wrap="square" rtlCol="0">
            <a:spAutoFit/>
          </a:bodyPr>
          <a:lstStyle/>
          <a:p>
            <a:r>
              <a:rPr lang="en-US" sz="2400" dirty="0">
                <a:latin typeface="Poppins ExtraBold" panose="00000900000000000000" pitchFamily="2" charset="0"/>
                <a:ea typeface="Inter SemiBold" panose="02000503000000020004" pitchFamily="2" charset="0"/>
                <a:cs typeface="Poppins ExtraBold" panose="00000900000000000000" pitchFamily="2" charset="0"/>
              </a:rPr>
              <a:t>Python</a:t>
            </a:r>
            <a:endParaRPr lang="en-IN" sz="2400" dirty="0">
              <a:latin typeface="Poppins ExtraBold" panose="00000900000000000000" pitchFamily="2" charset="0"/>
              <a:ea typeface="Inter SemiBold" panose="02000503000000020004" pitchFamily="2" charset="0"/>
              <a:cs typeface="Poppins ExtraBold" panose="00000900000000000000" pitchFamily="2" charset="0"/>
            </a:endParaRPr>
          </a:p>
        </p:txBody>
      </p:sp>
      <p:sp>
        <p:nvSpPr>
          <p:cNvPr id="37" name="TextBox 36">
            <a:extLst>
              <a:ext uri="{FF2B5EF4-FFF2-40B4-BE49-F238E27FC236}">
                <a16:creationId xmlns:a16="http://schemas.microsoft.com/office/drawing/2014/main" id="{86C67589-0485-4FBE-83F3-FF246CCEB3E1}"/>
              </a:ext>
            </a:extLst>
          </p:cNvPr>
          <p:cNvSpPr txBox="1"/>
          <p:nvPr/>
        </p:nvSpPr>
        <p:spPr>
          <a:xfrm flipH="1">
            <a:off x="1328991" y="3024951"/>
            <a:ext cx="1668268" cy="461665"/>
          </a:xfrm>
          <a:prstGeom prst="rect">
            <a:avLst/>
          </a:prstGeom>
          <a:noFill/>
        </p:spPr>
        <p:txBody>
          <a:bodyPr wrap="square" rtlCol="0">
            <a:spAutoFit/>
          </a:bodyPr>
          <a:lstStyle/>
          <a:p>
            <a:r>
              <a:rPr lang="en-US" sz="2400" b="1" dirty="0">
                <a:latin typeface="Inter" panose="02000503000000020004" pitchFamily="2" charset="0"/>
                <a:ea typeface="Inter" panose="02000503000000020004" pitchFamily="2" charset="0"/>
              </a:rPr>
              <a:t>Firebase</a:t>
            </a:r>
            <a:endParaRPr lang="en-IN" sz="2400" b="1" dirty="0">
              <a:latin typeface="Inter SemiBold" panose="02000503000000020004" pitchFamily="2" charset="0"/>
              <a:ea typeface="Inter SemiBold" panose="02000503000000020004" pitchFamily="2" charset="0"/>
            </a:endParaRPr>
          </a:p>
        </p:txBody>
      </p:sp>
      <p:pic>
        <p:nvPicPr>
          <p:cNvPr id="39" name="Picture 8" descr="A picture containing text, clipart&#10;&#10;Description automatically generated">
            <a:extLst>
              <a:ext uri="{FF2B5EF4-FFF2-40B4-BE49-F238E27FC236}">
                <a16:creationId xmlns:a16="http://schemas.microsoft.com/office/drawing/2014/main" id="{B6265470-6D52-44A0-984D-1DB9E0C47E88}"/>
              </a:ext>
            </a:extLst>
          </p:cNvPr>
          <p:cNvPicPr>
            <a:picLocks noChangeAspect="1"/>
          </p:cNvPicPr>
          <p:nvPr/>
        </p:nvPicPr>
        <p:blipFill>
          <a:blip r:embed="rId5">
            <a:extLst>
              <a:ext uri="{28A0092B-C50C-407E-A947-70E740481C1C}">
                <a14:useLocalDpi xmlns:a14="http://schemas.microsoft.com/office/drawing/2010/main" val="0"/>
              </a:ext>
            </a:extLst>
          </a:blip>
          <a:srcRect t="14354" b="14354"/>
          <a:stretch/>
        </p:blipFill>
        <p:spPr>
          <a:xfrm>
            <a:off x="8873013" y="2212339"/>
            <a:ext cx="977339" cy="608205"/>
          </a:xfrm>
          <a:prstGeom prst="hexagon">
            <a:avLst/>
          </a:prstGeom>
          <a:ln>
            <a:solidFill>
              <a:srgbClr val="C00000"/>
            </a:solidFill>
          </a:ln>
        </p:spPr>
      </p:pic>
      <p:pic>
        <p:nvPicPr>
          <p:cNvPr id="23" name="Picture 22">
            <a:extLst>
              <a:ext uri="{FF2B5EF4-FFF2-40B4-BE49-F238E27FC236}">
                <a16:creationId xmlns:a16="http://schemas.microsoft.com/office/drawing/2014/main" id="{2AC5C38E-AD95-4547-98D3-DFCAB5ACB167}"/>
              </a:ext>
            </a:extLst>
          </p:cNvPr>
          <p:cNvPicPr>
            <a:picLocks noChangeAspect="1"/>
          </p:cNvPicPr>
          <p:nvPr/>
        </p:nvPicPr>
        <p:blipFill>
          <a:blip r:embed="rId6"/>
          <a:stretch>
            <a:fillRect/>
          </a:stretch>
        </p:blipFill>
        <p:spPr>
          <a:xfrm>
            <a:off x="1328990" y="4434137"/>
            <a:ext cx="892363" cy="732195"/>
          </a:xfrm>
          <a:prstGeom prst="rect">
            <a:avLst/>
          </a:prstGeom>
        </p:spPr>
      </p:pic>
      <p:pic>
        <p:nvPicPr>
          <p:cNvPr id="45" name="Picture 14" descr="Logo&#10;&#10;Description automatically generated">
            <a:extLst>
              <a:ext uri="{FF2B5EF4-FFF2-40B4-BE49-F238E27FC236}">
                <a16:creationId xmlns:a16="http://schemas.microsoft.com/office/drawing/2014/main" id="{BD8C31D5-32E3-48D7-A98D-9AD6E5ADC1EC}"/>
              </a:ext>
            </a:extLst>
          </p:cNvPr>
          <p:cNvPicPr>
            <a:picLocks noChangeAspect="1"/>
          </p:cNvPicPr>
          <p:nvPr/>
        </p:nvPicPr>
        <p:blipFill>
          <a:blip r:embed="rId7"/>
          <a:stretch>
            <a:fillRect/>
          </a:stretch>
        </p:blipFill>
        <p:spPr>
          <a:xfrm>
            <a:off x="5142279" y="4534141"/>
            <a:ext cx="785050" cy="654208"/>
          </a:xfrm>
          <a:prstGeom prst="rect">
            <a:avLst/>
          </a:prstGeom>
        </p:spPr>
      </p:pic>
      <p:pic>
        <p:nvPicPr>
          <p:cNvPr id="43" name="Picture 42">
            <a:extLst>
              <a:ext uri="{FF2B5EF4-FFF2-40B4-BE49-F238E27FC236}">
                <a16:creationId xmlns:a16="http://schemas.microsoft.com/office/drawing/2014/main" id="{BA4D0DA7-B0D8-425B-8F6D-AA2C2D0F0668}"/>
              </a:ext>
            </a:extLst>
          </p:cNvPr>
          <p:cNvPicPr>
            <a:picLocks noChangeAspect="1"/>
          </p:cNvPicPr>
          <p:nvPr/>
        </p:nvPicPr>
        <p:blipFill>
          <a:blip r:embed="rId8"/>
          <a:stretch>
            <a:fillRect/>
          </a:stretch>
        </p:blipFill>
        <p:spPr>
          <a:xfrm>
            <a:off x="8873013" y="4490689"/>
            <a:ext cx="719812" cy="741112"/>
          </a:xfrm>
          <a:prstGeom prst="rect">
            <a:avLst/>
          </a:prstGeom>
        </p:spPr>
      </p:pic>
    </p:spTree>
    <p:extLst>
      <p:ext uri="{BB962C8B-B14F-4D97-AF65-F5344CB8AC3E}">
        <p14:creationId xmlns:p14="http://schemas.microsoft.com/office/powerpoint/2010/main" val="228291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9" name="TextBox 9"/>
          <p:cNvSpPr txBox="1"/>
          <p:nvPr/>
        </p:nvSpPr>
        <p:spPr>
          <a:xfrm>
            <a:off x="1127191" y="3277842"/>
            <a:ext cx="6955731" cy="1252394"/>
          </a:xfrm>
          <a:prstGeom prst="rect">
            <a:avLst/>
          </a:prstGeom>
        </p:spPr>
        <p:txBody>
          <a:bodyPr wrap="square" lIns="0" tIns="0" rIns="0" bIns="0" rtlCol="0" anchor="t">
            <a:spAutoFit/>
          </a:bodyPr>
          <a:lstStyle/>
          <a:p>
            <a:pPr algn="just">
              <a:lnSpc>
                <a:spcPct val="150000"/>
              </a:lnSpc>
            </a:pPr>
            <a:r>
              <a:rPr lang="en-GB" dirty="0">
                <a:solidFill>
                  <a:srgbClr val="000000"/>
                </a:solidFill>
                <a:latin typeface="Poppins Medium" panose="00000600000000000000" pitchFamily="2" charset="0"/>
                <a:cs typeface="Poppins Medium" panose="00000600000000000000" pitchFamily="2" charset="0"/>
              </a:rPr>
              <a:t>BSc (Hons) in Information Technology </a:t>
            </a:r>
          </a:p>
          <a:p>
            <a:pPr algn="just">
              <a:lnSpc>
                <a:spcPct val="150000"/>
              </a:lnSpc>
            </a:pPr>
            <a:r>
              <a:rPr lang="en-GB" dirty="0">
                <a:solidFill>
                  <a:srgbClr val="000000"/>
                </a:solidFill>
                <a:latin typeface="Poppins Medium" panose="00000600000000000000" pitchFamily="2" charset="0"/>
                <a:cs typeface="Poppins Medium" panose="00000600000000000000" pitchFamily="2" charset="0"/>
              </a:rPr>
              <a:t>Specializing in Computer Systems &amp; Network Engineering</a:t>
            </a:r>
          </a:p>
          <a:p>
            <a:pPr algn="just">
              <a:lnSpc>
                <a:spcPct val="150000"/>
              </a:lnSpc>
            </a:pPr>
            <a:endParaRPr lang="en-GB" dirty="0">
              <a:solidFill>
                <a:srgbClr val="000000"/>
              </a:solidFill>
              <a:latin typeface="Poppins Medium" panose="00000600000000000000" pitchFamily="2" charset="0"/>
              <a:cs typeface="Poppins Medium" panose="00000600000000000000" pitchFamily="2" charset="0"/>
            </a:endParaRPr>
          </a:p>
        </p:txBody>
      </p:sp>
      <p:grpSp>
        <p:nvGrpSpPr>
          <p:cNvPr id="11" name="Group 11"/>
          <p:cNvGrpSpPr/>
          <p:nvPr/>
        </p:nvGrpSpPr>
        <p:grpSpPr>
          <a:xfrm>
            <a:off x="851647" y="2262914"/>
            <a:ext cx="6961265" cy="727235"/>
            <a:chOff x="0" y="0"/>
            <a:chExt cx="3460849" cy="698500"/>
          </a:xfrm>
        </p:grpSpPr>
        <p:sp>
          <p:nvSpPr>
            <p:cNvPr id="12" name="Freeform 12"/>
            <p:cNvSpPr/>
            <p:nvPr/>
          </p:nvSpPr>
          <p:spPr>
            <a:xfrm>
              <a:off x="1375" y="0"/>
              <a:ext cx="3458098" cy="698500"/>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endParaRPr lang="en-US" sz="1200"/>
            </a:p>
          </p:txBody>
        </p:sp>
        <p:sp>
          <p:nvSpPr>
            <p:cNvPr id="13" name="TextBox 13"/>
            <p:cNvSpPr txBox="1"/>
            <p:nvPr/>
          </p:nvSpPr>
          <p:spPr>
            <a:xfrm>
              <a:off x="114300" y="-38100"/>
              <a:ext cx="584200" cy="736600"/>
            </a:xfrm>
            <a:prstGeom prst="rect">
              <a:avLst/>
            </a:prstGeom>
          </p:spPr>
          <p:txBody>
            <a:bodyPr lIns="33867" tIns="33867" rIns="33867" bIns="33867" rtlCol="0" anchor="ctr"/>
            <a:lstStyle/>
            <a:p>
              <a:pPr algn="ctr">
                <a:lnSpc>
                  <a:spcPts val="1773"/>
                </a:lnSpc>
              </a:pPr>
              <a:endParaRPr sz="1200"/>
            </a:p>
          </p:txBody>
        </p:sp>
      </p:grpSp>
      <p:sp>
        <p:nvSpPr>
          <p:cNvPr id="14" name="TextBox 14"/>
          <p:cNvSpPr txBox="1"/>
          <p:nvPr/>
        </p:nvSpPr>
        <p:spPr>
          <a:xfrm>
            <a:off x="1366035" y="2389288"/>
            <a:ext cx="6478040" cy="474489"/>
          </a:xfrm>
          <a:prstGeom prst="rect">
            <a:avLst/>
          </a:prstGeom>
        </p:spPr>
        <p:txBody>
          <a:bodyPr wrap="square" lIns="0" tIns="0" rIns="0" bIns="0" rtlCol="0" anchor="t">
            <a:spAutoFit/>
          </a:bodyPr>
          <a:lstStyle/>
          <a:p>
            <a:pPr>
              <a:lnSpc>
                <a:spcPts val="3664"/>
              </a:lnSpc>
            </a:pPr>
            <a:r>
              <a:rPr lang="en-US" sz="3301" dirty="0">
                <a:solidFill>
                  <a:srgbClr val="FFFFFF"/>
                </a:solidFill>
                <a:latin typeface="Poppins Bold"/>
              </a:rPr>
              <a:t>IT20185466 | R.S Thuduhena </a:t>
            </a:r>
          </a:p>
        </p:txBody>
      </p:sp>
      <p:pic>
        <p:nvPicPr>
          <p:cNvPr id="17" name="Picture 16">
            <a:extLst>
              <a:ext uri="{FF2B5EF4-FFF2-40B4-BE49-F238E27FC236}">
                <a16:creationId xmlns:a16="http://schemas.microsoft.com/office/drawing/2014/main" id="{746F57F5-CC4E-502E-A606-C1ECC7B673CB}"/>
              </a:ext>
            </a:extLst>
          </p:cNvPr>
          <p:cNvPicPr>
            <a:picLocks noChangeAspect="1"/>
          </p:cNvPicPr>
          <p:nvPr/>
        </p:nvPicPr>
        <p:blipFill>
          <a:blip r:embed="rId2"/>
          <a:stretch>
            <a:fillRect/>
          </a:stretch>
        </p:blipFill>
        <p:spPr>
          <a:xfrm>
            <a:off x="8586864" y="1266637"/>
            <a:ext cx="3097137" cy="3584763"/>
          </a:xfrm>
          <a:prstGeom prst="rect">
            <a:avLst/>
          </a:prstGeom>
        </p:spPr>
      </p:pic>
      <p:pic>
        <p:nvPicPr>
          <p:cNvPr id="4" name="Picture 3">
            <a:extLst>
              <a:ext uri="{FF2B5EF4-FFF2-40B4-BE49-F238E27FC236}">
                <a16:creationId xmlns:a16="http://schemas.microsoft.com/office/drawing/2014/main" id="{A017E699-75EA-3B11-30AA-A7600219BF15}"/>
              </a:ext>
            </a:extLst>
          </p:cNvPr>
          <p:cNvPicPr>
            <a:picLocks noChangeAspect="1"/>
          </p:cNvPicPr>
          <p:nvPr/>
        </p:nvPicPr>
        <p:blipFill>
          <a:blip r:embed="rId3">
            <a:extLst>
              <a:ext uri="{28A0092B-C50C-407E-A947-70E740481C1C}">
                <a14:useLocalDpi xmlns:a14="http://schemas.microsoft.com/office/drawing/2010/main" val="0"/>
              </a:ext>
            </a:extLst>
          </a:blip>
          <a:srcRect l="13910" r="13910"/>
          <a:stretch/>
        </p:blipFill>
        <p:spPr>
          <a:xfrm>
            <a:off x="9021265" y="1901551"/>
            <a:ext cx="2228333" cy="2314934"/>
          </a:xfrm>
          <a:prstGeom prst="ellipse">
            <a:avLst/>
          </a:prstGeom>
          <a:ln w="76200">
            <a:solidFill>
              <a:schemeClr val="tx1"/>
            </a:solid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grpSp>
        <p:nvGrpSpPr>
          <p:cNvPr id="11" name="Group 11"/>
          <p:cNvGrpSpPr/>
          <p:nvPr/>
        </p:nvGrpSpPr>
        <p:grpSpPr>
          <a:xfrm>
            <a:off x="2928285" y="-395800"/>
            <a:ext cx="6335428" cy="3517669"/>
            <a:chOff x="114300" y="-38100"/>
            <a:chExt cx="3332500" cy="2069636"/>
          </a:xfrm>
        </p:grpSpPr>
        <p:sp>
          <p:nvSpPr>
            <p:cNvPr id="12" name="Freeform 12"/>
            <p:cNvSpPr/>
            <p:nvPr/>
          </p:nvSpPr>
          <p:spPr>
            <a:xfrm>
              <a:off x="214896" y="1400155"/>
              <a:ext cx="3231904" cy="631381"/>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pPr algn="ctr"/>
              <a:endParaRPr lang="en-US" sz="1200" dirty="0"/>
            </a:p>
          </p:txBody>
        </p:sp>
        <p:sp>
          <p:nvSpPr>
            <p:cNvPr id="13" name="TextBox 13"/>
            <p:cNvSpPr txBox="1"/>
            <p:nvPr/>
          </p:nvSpPr>
          <p:spPr>
            <a:xfrm>
              <a:off x="114300" y="-38100"/>
              <a:ext cx="584200" cy="736600"/>
            </a:xfrm>
            <a:prstGeom prst="rect">
              <a:avLst/>
            </a:prstGeom>
          </p:spPr>
          <p:txBody>
            <a:bodyPr lIns="33867" tIns="33867" rIns="33867" bIns="33867" rtlCol="0" anchor="ctr"/>
            <a:lstStyle/>
            <a:p>
              <a:pPr algn="ctr">
                <a:lnSpc>
                  <a:spcPts val="1773"/>
                </a:lnSpc>
              </a:pPr>
              <a:endParaRPr sz="1200"/>
            </a:p>
          </p:txBody>
        </p:sp>
      </p:grpSp>
      <p:sp>
        <p:nvSpPr>
          <p:cNvPr id="14" name="TextBox 14"/>
          <p:cNvSpPr txBox="1"/>
          <p:nvPr/>
        </p:nvSpPr>
        <p:spPr>
          <a:xfrm>
            <a:off x="3798332" y="2408991"/>
            <a:ext cx="4595335" cy="528222"/>
          </a:xfrm>
          <a:prstGeom prst="rect">
            <a:avLst/>
          </a:prstGeom>
        </p:spPr>
        <p:txBody>
          <a:bodyPr wrap="square" lIns="0" tIns="0" rIns="0" bIns="0" rtlCol="0" anchor="t">
            <a:spAutoFit/>
          </a:bodyPr>
          <a:lstStyle/>
          <a:p>
            <a:pPr algn="ctr">
              <a:lnSpc>
                <a:spcPts val="3664"/>
              </a:lnSpc>
            </a:pPr>
            <a:r>
              <a:rPr lang="en-US" sz="4400" dirty="0">
                <a:solidFill>
                  <a:srgbClr val="FFFFFF"/>
                </a:solidFill>
                <a:latin typeface="Poppins Bold"/>
              </a:rPr>
              <a:t>Component -1</a:t>
            </a:r>
          </a:p>
        </p:txBody>
      </p:sp>
      <p:sp>
        <p:nvSpPr>
          <p:cNvPr id="3" name="TextBox 2">
            <a:extLst>
              <a:ext uri="{FF2B5EF4-FFF2-40B4-BE49-F238E27FC236}">
                <a16:creationId xmlns:a16="http://schemas.microsoft.com/office/drawing/2014/main" id="{184725C2-51C1-EED7-D168-2B27BCA9B442}"/>
              </a:ext>
            </a:extLst>
          </p:cNvPr>
          <p:cNvSpPr txBox="1"/>
          <p:nvPr/>
        </p:nvSpPr>
        <p:spPr>
          <a:xfrm>
            <a:off x="1448750" y="3591323"/>
            <a:ext cx="9294497" cy="830997"/>
          </a:xfrm>
          <a:prstGeom prst="rect">
            <a:avLst/>
          </a:prstGeom>
          <a:noFill/>
        </p:spPr>
        <p:txBody>
          <a:bodyPr wrap="square" rtlCol="0">
            <a:spAutoFit/>
          </a:bodyPr>
          <a:lstStyle/>
          <a:p>
            <a:pPr algn="ctr"/>
            <a:r>
              <a:rPr lang="en-US" sz="2400" dirty="0">
                <a:latin typeface="Poppins Medium" panose="00000600000000000000" pitchFamily="2" charset="0"/>
                <a:cs typeface="Poppins Medium" panose="00000600000000000000" pitchFamily="2" charset="0"/>
              </a:rPr>
              <a:t>- Toddler Following and Obstacle Avoidance Robust Navigation System -</a:t>
            </a:r>
          </a:p>
        </p:txBody>
      </p:sp>
    </p:spTree>
    <p:extLst>
      <p:ext uri="{BB962C8B-B14F-4D97-AF65-F5344CB8AC3E}">
        <p14:creationId xmlns:p14="http://schemas.microsoft.com/office/powerpoint/2010/main" val="98906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grpSp>
        <p:nvGrpSpPr>
          <p:cNvPr id="11" name="Group 11"/>
          <p:cNvGrpSpPr/>
          <p:nvPr/>
        </p:nvGrpSpPr>
        <p:grpSpPr>
          <a:xfrm>
            <a:off x="3028406" y="-2304690"/>
            <a:ext cx="5849749" cy="3363686"/>
            <a:chOff x="114300" y="-38100"/>
            <a:chExt cx="3077028" cy="1916330"/>
          </a:xfrm>
        </p:grpSpPr>
        <p:sp>
          <p:nvSpPr>
            <p:cNvPr id="12" name="Freeform 12"/>
            <p:cNvSpPr/>
            <p:nvPr/>
          </p:nvSpPr>
          <p:spPr>
            <a:xfrm>
              <a:off x="369772" y="1366655"/>
              <a:ext cx="2821556" cy="511575"/>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endParaRPr lang="en-US" sz="1200" dirty="0"/>
            </a:p>
          </p:txBody>
        </p:sp>
        <p:sp>
          <p:nvSpPr>
            <p:cNvPr id="13" name="TextBox 13"/>
            <p:cNvSpPr txBox="1"/>
            <p:nvPr/>
          </p:nvSpPr>
          <p:spPr>
            <a:xfrm>
              <a:off x="114300" y="-38100"/>
              <a:ext cx="584200" cy="736600"/>
            </a:xfrm>
            <a:prstGeom prst="rect">
              <a:avLst/>
            </a:prstGeom>
          </p:spPr>
          <p:txBody>
            <a:bodyPr lIns="33867" tIns="33867" rIns="33867" bIns="33867" rtlCol="0" anchor="ctr"/>
            <a:lstStyle/>
            <a:p>
              <a:pPr algn="ctr">
                <a:lnSpc>
                  <a:spcPts val="1773"/>
                </a:lnSpc>
              </a:pPr>
              <a:endParaRPr sz="1200"/>
            </a:p>
          </p:txBody>
        </p:sp>
      </p:grpSp>
      <p:sp>
        <p:nvSpPr>
          <p:cNvPr id="14" name="TextBox 14"/>
          <p:cNvSpPr txBox="1"/>
          <p:nvPr/>
        </p:nvSpPr>
        <p:spPr>
          <a:xfrm>
            <a:off x="4621928" y="415925"/>
            <a:ext cx="3352800" cy="499496"/>
          </a:xfrm>
          <a:prstGeom prst="rect">
            <a:avLst/>
          </a:prstGeom>
        </p:spPr>
        <p:txBody>
          <a:bodyPr wrap="square" lIns="0" tIns="0" rIns="0" bIns="0" rtlCol="0" anchor="t">
            <a:spAutoFit/>
          </a:bodyPr>
          <a:lstStyle/>
          <a:p>
            <a:pPr>
              <a:lnSpc>
                <a:spcPts val="3664"/>
              </a:lnSpc>
            </a:pPr>
            <a:r>
              <a:rPr lang="en-US" sz="4000" dirty="0">
                <a:solidFill>
                  <a:srgbClr val="FFFFFF"/>
                </a:solidFill>
                <a:latin typeface="Poppins Bold"/>
              </a:rPr>
              <a:t>Introduction</a:t>
            </a:r>
          </a:p>
        </p:txBody>
      </p:sp>
      <p:sp>
        <p:nvSpPr>
          <p:cNvPr id="3" name="Arrow: Curved Down 2">
            <a:extLst>
              <a:ext uri="{FF2B5EF4-FFF2-40B4-BE49-F238E27FC236}">
                <a16:creationId xmlns:a16="http://schemas.microsoft.com/office/drawing/2014/main" id="{F94A6085-7C7A-318B-E0FA-3180B57268A9}"/>
              </a:ext>
            </a:extLst>
          </p:cNvPr>
          <p:cNvSpPr/>
          <p:nvPr/>
        </p:nvSpPr>
        <p:spPr>
          <a:xfrm rot="10800000">
            <a:off x="5038423" y="4824709"/>
            <a:ext cx="2145807" cy="1016000"/>
          </a:xfrm>
          <a:prstGeom prst="curvedDownArrow">
            <a:avLst>
              <a:gd name="adj1" fmla="val 39674"/>
              <a:gd name="adj2" fmla="val 932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Poppins Medium" panose="00000600000000000000" pitchFamily="2" charset="0"/>
              <a:cs typeface="Poppins Medium" panose="00000600000000000000" pitchFamily="2" charset="0"/>
            </a:endParaRPr>
          </a:p>
        </p:txBody>
      </p:sp>
      <p:sp>
        <p:nvSpPr>
          <p:cNvPr id="4" name="Arrow: Curved Down 3">
            <a:extLst>
              <a:ext uri="{FF2B5EF4-FFF2-40B4-BE49-F238E27FC236}">
                <a16:creationId xmlns:a16="http://schemas.microsoft.com/office/drawing/2014/main" id="{CB8A2FB0-B5B1-603B-D8C1-D4D46D45AE22}"/>
              </a:ext>
            </a:extLst>
          </p:cNvPr>
          <p:cNvSpPr/>
          <p:nvPr/>
        </p:nvSpPr>
        <p:spPr>
          <a:xfrm rot="16200000">
            <a:off x="3281228" y="3488566"/>
            <a:ext cx="1742630" cy="969281"/>
          </a:xfrm>
          <a:prstGeom prst="curvedDownArrow">
            <a:avLst>
              <a:gd name="adj1" fmla="val 39674"/>
              <a:gd name="adj2" fmla="val 932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Poppins Medium" panose="00000600000000000000" pitchFamily="2" charset="0"/>
              <a:cs typeface="Poppins Medium" panose="00000600000000000000" pitchFamily="2" charset="0"/>
            </a:endParaRPr>
          </a:p>
        </p:txBody>
      </p:sp>
      <p:sp>
        <p:nvSpPr>
          <p:cNvPr id="5" name="Arrow: Curved Down 4">
            <a:extLst>
              <a:ext uri="{FF2B5EF4-FFF2-40B4-BE49-F238E27FC236}">
                <a16:creationId xmlns:a16="http://schemas.microsoft.com/office/drawing/2014/main" id="{169D9EEC-6C70-3D69-C1FA-811787FDF959}"/>
              </a:ext>
            </a:extLst>
          </p:cNvPr>
          <p:cNvSpPr/>
          <p:nvPr/>
        </p:nvSpPr>
        <p:spPr>
          <a:xfrm rot="5400000">
            <a:off x="7159820" y="3670336"/>
            <a:ext cx="2114261" cy="1078604"/>
          </a:xfrm>
          <a:prstGeom prst="curvedDownArrow">
            <a:avLst>
              <a:gd name="adj1" fmla="val 39674"/>
              <a:gd name="adj2" fmla="val 932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Poppins Medium" panose="00000600000000000000" pitchFamily="2" charset="0"/>
              <a:cs typeface="Poppins Medium" panose="00000600000000000000" pitchFamily="2" charset="0"/>
            </a:endParaRPr>
          </a:p>
        </p:txBody>
      </p:sp>
      <p:sp>
        <p:nvSpPr>
          <p:cNvPr id="7" name="Arrow: Curved Down 6">
            <a:extLst>
              <a:ext uri="{FF2B5EF4-FFF2-40B4-BE49-F238E27FC236}">
                <a16:creationId xmlns:a16="http://schemas.microsoft.com/office/drawing/2014/main" id="{1064409D-C835-6376-F0E9-0824B77D235A}"/>
              </a:ext>
            </a:extLst>
          </p:cNvPr>
          <p:cNvSpPr/>
          <p:nvPr/>
        </p:nvSpPr>
        <p:spPr>
          <a:xfrm>
            <a:off x="5187986" y="2354964"/>
            <a:ext cx="2145807" cy="1016000"/>
          </a:xfrm>
          <a:prstGeom prst="curvedDownArrow">
            <a:avLst>
              <a:gd name="adj1" fmla="val 39674"/>
              <a:gd name="adj2" fmla="val 932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Poppins Medium" panose="00000600000000000000" pitchFamily="2" charset="0"/>
              <a:cs typeface="Poppins Medium" panose="00000600000000000000" pitchFamily="2" charset="0"/>
            </a:endParaRPr>
          </a:p>
        </p:txBody>
      </p:sp>
      <p:sp>
        <p:nvSpPr>
          <p:cNvPr id="8" name="TextBox 7">
            <a:extLst>
              <a:ext uri="{FF2B5EF4-FFF2-40B4-BE49-F238E27FC236}">
                <a16:creationId xmlns:a16="http://schemas.microsoft.com/office/drawing/2014/main" id="{FF2E203C-5048-A74B-346B-C5D3327C48FE}"/>
              </a:ext>
            </a:extLst>
          </p:cNvPr>
          <p:cNvSpPr txBox="1"/>
          <p:nvPr/>
        </p:nvSpPr>
        <p:spPr>
          <a:xfrm>
            <a:off x="3726437" y="1401775"/>
            <a:ext cx="4882629" cy="707886"/>
          </a:xfrm>
          <a:prstGeom prst="rect">
            <a:avLst/>
          </a:prstGeom>
          <a:noFill/>
        </p:spPr>
        <p:txBody>
          <a:bodyPr wrap="square" rtlCol="0">
            <a:spAutoFit/>
          </a:bodyPr>
          <a:lstStyle/>
          <a:p>
            <a:pPr algn="ctr"/>
            <a:r>
              <a:rPr lang="en-US" sz="2000" dirty="0">
                <a:latin typeface="Poppins Medium" panose="00000600000000000000" pitchFamily="2" charset="0"/>
                <a:cs typeface="Poppins Medium" panose="00000600000000000000" pitchFamily="2" charset="0"/>
              </a:rPr>
              <a:t>Why toddler protecting robot needs  navigation system ?</a:t>
            </a:r>
          </a:p>
        </p:txBody>
      </p:sp>
      <p:sp>
        <p:nvSpPr>
          <p:cNvPr id="10" name="TextBox 9">
            <a:extLst>
              <a:ext uri="{FF2B5EF4-FFF2-40B4-BE49-F238E27FC236}">
                <a16:creationId xmlns:a16="http://schemas.microsoft.com/office/drawing/2014/main" id="{9632A652-2F83-38C0-3A04-E6F58976CCB3}"/>
              </a:ext>
            </a:extLst>
          </p:cNvPr>
          <p:cNvSpPr txBox="1"/>
          <p:nvPr/>
        </p:nvSpPr>
        <p:spPr>
          <a:xfrm>
            <a:off x="8669540" y="3524177"/>
            <a:ext cx="3040464" cy="707886"/>
          </a:xfrm>
          <a:prstGeom prst="rect">
            <a:avLst/>
          </a:prstGeom>
          <a:noFill/>
        </p:spPr>
        <p:txBody>
          <a:bodyPr wrap="square" rtlCol="0">
            <a:spAutoFit/>
          </a:bodyPr>
          <a:lstStyle/>
          <a:p>
            <a:pPr algn="ctr"/>
            <a:r>
              <a:rPr lang="en-US" sz="2000" dirty="0">
                <a:latin typeface="Poppins Medium" panose="00000600000000000000" pitchFamily="2" charset="0"/>
                <a:cs typeface="Poppins Medium" panose="00000600000000000000" pitchFamily="2" charset="0"/>
              </a:rPr>
              <a:t>How robot follow the toddler ?</a:t>
            </a:r>
          </a:p>
        </p:txBody>
      </p:sp>
      <p:sp>
        <p:nvSpPr>
          <p:cNvPr id="16" name="TextBox 15">
            <a:extLst>
              <a:ext uri="{FF2B5EF4-FFF2-40B4-BE49-F238E27FC236}">
                <a16:creationId xmlns:a16="http://schemas.microsoft.com/office/drawing/2014/main" id="{FEDD00CE-D297-5256-6933-D9B79F7F3E10}"/>
              </a:ext>
            </a:extLst>
          </p:cNvPr>
          <p:cNvSpPr txBox="1"/>
          <p:nvPr/>
        </p:nvSpPr>
        <p:spPr>
          <a:xfrm>
            <a:off x="3995526" y="5910972"/>
            <a:ext cx="4882629" cy="400110"/>
          </a:xfrm>
          <a:prstGeom prst="rect">
            <a:avLst/>
          </a:prstGeom>
          <a:noFill/>
        </p:spPr>
        <p:txBody>
          <a:bodyPr wrap="square" rtlCol="0">
            <a:spAutoFit/>
          </a:bodyPr>
          <a:lstStyle/>
          <a:p>
            <a:pPr algn="ctr"/>
            <a:r>
              <a:rPr lang="en-US" sz="2000" dirty="0">
                <a:latin typeface="Poppins Medium" panose="00000600000000000000" pitchFamily="2" charset="0"/>
                <a:cs typeface="Poppins Medium" panose="00000600000000000000" pitchFamily="2" charset="0"/>
              </a:rPr>
              <a:t>how robot identify the obstacles ? </a:t>
            </a:r>
          </a:p>
        </p:txBody>
      </p:sp>
      <p:sp>
        <p:nvSpPr>
          <p:cNvPr id="17" name="TextBox 16">
            <a:extLst>
              <a:ext uri="{FF2B5EF4-FFF2-40B4-BE49-F238E27FC236}">
                <a16:creationId xmlns:a16="http://schemas.microsoft.com/office/drawing/2014/main" id="{EC3BD1BD-3408-37F6-C41C-32F6613722F2}"/>
              </a:ext>
            </a:extLst>
          </p:cNvPr>
          <p:cNvSpPr txBox="1"/>
          <p:nvPr/>
        </p:nvSpPr>
        <p:spPr>
          <a:xfrm>
            <a:off x="540725" y="3535064"/>
            <a:ext cx="3040464" cy="1015663"/>
          </a:xfrm>
          <a:prstGeom prst="rect">
            <a:avLst/>
          </a:prstGeom>
          <a:noFill/>
        </p:spPr>
        <p:txBody>
          <a:bodyPr wrap="square" rtlCol="0">
            <a:spAutoFit/>
          </a:bodyPr>
          <a:lstStyle/>
          <a:p>
            <a:pPr algn="ctr"/>
            <a:r>
              <a:rPr lang="en-US" sz="2000" dirty="0">
                <a:latin typeface="Poppins Medium" panose="00000600000000000000" pitchFamily="2" charset="0"/>
                <a:cs typeface="Poppins Medium" panose="00000600000000000000" pitchFamily="2" charset="0"/>
              </a:rPr>
              <a:t>How this robot help to parents and</a:t>
            </a:r>
          </a:p>
          <a:p>
            <a:pPr algn="ctr"/>
            <a:r>
              <a:rPr lang="en-US" sz="2000" dirty="0">
                <a:latin typeface="Poppins Medium" panose="00000600000000000000" pitchFamily="2" charset="0"/>
                <a:cs typeface="Poppins Medium" panose="00000600000000000000" pitchFamily="2" charset="0"/>
              </a:rPr>
              <a:t> childcare givers ?</a:t>
            </a:r>
          </a:p>
        </p:txBody>
      </p:sp>
    </p:spTree>
    <p:extLst>
      <p:ext uri="{BB962C8B-B14F-4D97-AF65-F5344CB8AC3E}">
        <p14:creationId xmlns:p14="http://schemas.microsoft.com/office/powerpoint/2010/main" val="19484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10" name="TextBox 10"/>
          <p:cNvSpPr txBox="1"/>
          <p:nvPr/>
        </p:nvSpPr>
        <p:spPr>
          <a:xfrm>
            <a:off x="812800" y="1876896"/>
            <a:ext cx="8966200" cy="2264723"/>
          </a:xfrm>
          <a:prstGeom prst="rect">
            <a:avLst/>
          </a:prstGeom>
        </p:spPr>
        <p:txBody>
          <a:bodyPr wrap="square" lIns="0" tIns="0" rIns="0" bIns="0" rtlCol="0" anchor="t">
            <a:spAutoFit/>
          </a:bodyPr>
          <a:lstStyle/>
          <a:p>
            <a:pPr algn="just">
              <a:lnSpc>
                <a:spcPct val="150000"/>
              </a:lnSpc>
            </a:pPr>
            <a:r>
              <a:rPr lang="en-GB" sz="2000" dirty="0">
                <a:solidFill>
                  <a:srgbClr val="000000"/>
                </a:solidFill>
                <a:latin typeface="Poppins"/>
              </a:rPr>
              <a:t>How can we design and develop a secure and robust robot navigation system that can navigate around a toddler, utilizing obstacle avoidance techniques and safe mobility, while still allowing for non-threatening human-robot interaction, even in scenarios where the child may engage with or damage the robot.</a:t>
            </a:r>
          </a:p>
        </p:txBody>
      </p:sp>
      <p:grpSp>
        <p:nvGrpSpPr>
          <p:cNvPr id="17" name="Group 17"/>
          <p:cNvGrpSpPr>
            <a:grpSpLocks noChangeAspect="1"/>
          </p:cNvGrpSpPr>
          <p:nvPr/>
        </p:nvGrpSpPr>
        <p:grpSpPr>
          <a:xfrm>
            <a:off x="9152601" y="-2495360"/>
            <a:ext cx="2833223" cy="3181160"/>
            <a:chOff x="0" y="0"/>
            <a:chExt cx="32853973" cy="36888636"/>
          </a:xfrm>
        </p:grpSpPr>
        <p:sp>
          <p:nvSpPr>
            <p:cNvPr id="18" name="Freeform 18"/>
            <p:cNvSpPr/>
            <p:nvPr/>
          </p:nvSpPr>
          <p:spPr>
            <a:xfrm>
              <a:off x="0" y="0"/>
              <a:ext cx="32853883" cy="36888675"/>
            </a:xfrm>
            <a:custGeom>
              <a:avLst/>
              <a:gdLst/>
              <a:ahLst/>
              <a:cxnLst/>
              <a:rect l="l" t="t" r="r" b="b"/>
              <a:pathLst>
                <a:path w="32853883" h="36888675">
                  <a:moveTo>
                    <a:pt x="16426942" y="0"/>
                  </a:moveTo>
                  <a:cubicBezTo>
                    <a:pt x="15842233" y="0"/>
                    <a:pt x="15257526" y="151257"/>
                    <a:pt x="14733651" y="453771"/>
                  </a:cubicBezTo>
                  <a:lnTo>
                    <a:pt x="1693291" y="7982585"/>
                  </a:lnTo>
                  <a:cubicBezTo>
                    <a:pt x="645541" y="8587486"/>
                    <a:pt x="0" y="9705594"/>
                    <a:pt x="0" y="10915523"/>
                  </a:cubicBezTo>
                  <a:lnTo>
                    <a:pt x="0" y="25973151"/>
                  </a:lnTo>
                  <a:cubicBezTo>
                    <a:pt x="0" y="27183079"/>
                    <a:pt x="645541" y="28301060"/>
                    <a:pt x="1693291" y="28906090"/>
                  </a:cubicBezTo>
                  <a:lnTo>
                    <a:pt x="14733651" y="36434905"/>
                  </a:lnTo>
                  <a:cubicBezTo>
                    <a:pt x="15257526" y="36737420"/>
                    <a:pt x="15842235" y="36888675"/>
                    <a:pt x="16426942" y="36888675"/>
                  </a:cubicBezTo>
                  <a:cubicBezTo>
                    <a:pt x="17011648" y="36888675"/>
                    <a:pt x="17596357" y="36737420"/>
                    <a:pt x="18120232" y="36434905"/>
                  </a:cubicBezTo>
                  <a:lnTo>
                    <a:pt x="31160591" y="28906090"/>
                  </a:lnTo>
                  <a:cubicBezTo>
                    <a:pt x="32208468" y="28301063"/>
                    <a:pt x="32853883" y="27183082"/>
                    <a:pt x="32853883" y="25973153"/>
                  </a:cubicBezTo>
                  <a:lnTo>
                    <a:pt x="32853883" y="10915523"/>
                  </a:lnTo>
                  <a:cubicBezTo>
                    <a:pt x="32853883" y="9705594"/>
                    <a:pt x="32208341" y="8587613"/>
                    <a:pt x="31160591" y="7982585"/>
                  </a:cubicBezTo>
                  <a:lnTo>
                    <a:pt x="18120361" y="453771"/>
                  </a:lnTo>
                  <a:cubicBezTo>
                    <a:pt x="17596358" y="151257"/>
                    <a:pt x="17011650" y="0"/>
                    <a:pt x="16426942" y="0"/>
                  </a:cubicBezTo>
                  <a:close/>
                </a:path>
              </a:pathLst>
            </a:custGeom>
            <a:solidFill>
              <a:srgbClr val="0E1E48">
                <a:alpha val="83922"/>
              </a:srgbClr>
            </a:solidFill>
            <a:ln w="12700">
              <a:solidFill>
                <a:srgbClr val="000000"/>
              </a:solidFill>
            </a:ln>
          </p:spPr>
          <p:txBody>
            <a:bodyPr/>
            <a:lstStyle/>
            <a:p>
              <a:endParaRPr lang="en-US" sz="1200"/>
            </a:p>
          </p:txBody>
        </p:sp>
      </p:grpSp>
      <p:grpSp>
        <p:nvGrpSpPr>
          <p:cNvPr id="19" name="Group 19"/>
          <p:cNvGrpSpPr>
            <a:grpSpLocks noChangeAspect="1"/>
          </p:cNvGrpSpPr>
          <p:nvPr/>
        </p:nvGrpSpPr>
        <p:grpSpPr>
          <a:xfrm>
            <a:off x="9152601" y="6172200"/>
            <a:ext cx="2833223" cy="3181160"/>
            <a:chOff x="0" y="0"/>
            <a:chExt cx="32853973" cy="36888636"/>
          </a:xfrm>
        </p:grpSpPr>
        <p:sp>
          <p:nvSpPr>
            <p:cNvPr id="20" name="Freeform 20"/>
            <p:cNvSpPr/>
            <p:nvPr/>
          </p:nvSpPr>
          <p:spPr>
            <a:xfrm>
              <a:off x="0" y="0"/>
              <a:ext cx="32853883" cy="36888675"/>
            </a:xfrm>
            <a:custGeom>
              <a:avLst/>
              <a:gdLst/>
              <a:ahLst/>
              <a:cxnLst/>
              <a:rect l="l" t="t" r="r" b="b"/>
              <a:pathLst>
                <a:path w="32853883" h="36888675">
                  <a:moveTo>
                    <a:pt x="16426942" y="0"/>
                  </a:moveTo>
                  <a:cubicBezTo>
                    <a:pt x="15842233" y="0"/>
                    <a:pt x="15257526" y="151257"/>
                    <a:pt x="14733651" y="453771"/>
                  </a:cubicBezTo>
                  <a:lnTo>
                    <a:pt x="1693291" y="7982585"/>
                  </a:lnTo>
                  <a:cubicBezTo>
                    <a:pt x="645541" y="8587486"/>
                    <a:pt x="0" y="9705594"/>
                    <a:pt x="0" y="10915523"/>
                  </a:cubicBezTo>
                  <a:lnTo>
                    <a:pt x="0" y="25973151"/>
                  </a:lnTo>
                  <a:cubicBezTo>
                    <a:pt x="0" y="27183079"/>
                    <a:pt x="645541" y="28301060"/>
                    <a:pt x="1693291" y="28906090"/>
                  </a:cubicBezTo>
                  <a:lnTo>
                    <a:pt x="14733651" y="36434905"/>
                  </a:lnTo>
                  <a:cubicBezTo>
                    <a:pt x="15257526" y="36737420"/>
                    <a:pt x="15842235" y="36888675"/>
                    <a:pt x="16426942" y="36888675"/>
                  </a:cubicBezTo>
                  <a:cubicBezTo>
                    <a:pt x="17011648" y="36888675"/>
                    <a:pt x="17596357" y="36737420"/>
                    <a:pt x="18120232" y="36434905"/>
                  </a:cubicBezTo>
                  <a:lnTo>
                    <a:pt x="31160591" y="28906090"/>
                  </a:lnTo>
                  <a:cubicBezTo>
                    <a:pt x="32208468" y="28301063"/>
                    <a:pt x="32853883" y="27183082"/>
                    <a:pt x="32853883" y="25973153"/>
                  </a:cubicBezTo>
                  <a:lnTo>
                    <a:pt x="32853883" y="10915523"/>
                  </a:lnTo>
                  <a:cubicBezTo>
                    <a:pt x="32853883" y="9705594"/>
                    <a:pt x="32208341" y="8587613"/>
                    <a:pt x="31160591" y="7982585"/>
                  </a:cubicBezTo>
                  <a:lnTo>
                    <a:pt x="18120361" y="453771"/>
                  </a:lnTo>
                  <a:cubicBezTo>
                    <a:pt x="17596358" y="151257"/>
                    <a:pt x="17011650" y="0"/>
                    <a:pt x="16426942" y="0"/>
                  </a:cubicBezTo>
                  <a:close/>
                </a:path>
              </a:pathLst>
            </a:custGeom>
            <a:solidFill>
              <a:srgbClr val="0E1E48">
                <a:alpha val="83922"/>
              </a:srgbClr>
            </a:solidFill>
            <a:ln w="12700">
              <a:solidFill>
                <a:srgbClr val="000000"/>
              </a:solidFill>
            </a:ln>
          </p:spPr>
          <p:txBody>
            <a:bodyPr/>
            <a:lstStyle/>
            <a:p>
              <a:endParaRPr lang="en-US" sz="1200"/>
            </a:p>
          </p:txBody>
        </p:sp>
      </p:grpSp>
      <p:pic>
        <p:nvPicPr>
          <p:cNvPr id="21" name="Picture 20">
            <a:extLst>
              <a:ext uri="{FF2B5EF4-FFF2-40B4-BE49-F238E27FC236}">
                <a16:creationId xmlns:a16="http://schemas.microsoft.com/office/drawing/2014/main" id="{63D66CA1-14D3-EC66-E0ED-DA371D1E7571}"/>
              </a:ext>
            </a:extLst>
          </p:cNvPr>
          <p:cNvPicPr>
            <a:picLocks noChangeAspect="1"/>
          </p:cNvPicPr>
          <p:nvPr/>
        </p:nvPicPr>
        <p:blipFill>
          <a:blip r:embed="rId2"/>
          <a:stretch>
            <a:fillRect/>
          </a:stretch>
        </p:blipFill>
        <p:spPr>
          <a:xfrm>
            <a:off x="696686" y="700318"/>
            <a:ext cx="5907958" cy="764098"/>
          </a:xfrm>
          <a:prstGeom prst="rect">
            <a:avLst/>
          </a:prstGeom>
        </p:spPr>
      </p:pic>
      <p:sp>
        <p:nvSpPr>
          <p:cNvPr id="8" name="TextBox 8"/>
          <p:cNvSpPr txBox="1"/>
          <p:nvPr/>
        </p:nvSpPr>
        <p:spPr>
          <a:xfrm>
            <a:off x="1168400" y="700318"/>
            <a:ext cx="5207000" cy="696601"/>
          </a:xfrm>
          <a:prstGeom prst="rect">
            <a:avLst/>
          </a:prstGeom>
        </p:spPr>
        <p:txBody>
          <a:bodyPr wrap="square" lIns="0" tIns="0" rIns="0" bIns="0" rtlCol="0" anchor="t">
            <a:spAutoFit/>
          </a:bodyPr>
          <a:lstStyle/>
          <a:p>
            <a:pPr>
              <a:lnSpc>
                <a:spcPts val="5600"/>
              </a:lnSpc>
            </a:pPr>
            <a:r>
              <a:rPr lang="en-US" sz="4400" dirty="0">
                <a:solidFill>
                  <a:schemeClr val="bg1"/>
                </a:solidFill>
                <a:latin typeface="Poppins Bold"/>
              </a:rPr>
              <a:t>Research</a:t>
            </a:r>
            <a:r>
              <a:rPr lang="en-US" sz="4000" dirty="0">
                <a:solidFill>
                  <a:schemeClr val="bg1"/>
                </a:solidFill>
                <a:latin typeface="Poppins Bold"/>
              </a:rPr>
              <a:t> Problem</a:t>
            </a:r>
          </a:p>
        </p:txBody>
      </p:sp>
      <p:pic>
        <p:nvPicPr>
          <p:cNvPr id="6" name="Picture 6" descr="A picture containing clipart&#10;&#10;Description automatically generated">
            <a:extLst>
              <a:ext uri="{FF2B5EF4-FFF2-40B4-BE49-F238E27FC236}">
                <a16:creationId xmlns:a16="http://schemas.microsoft.com/office/drawing/2014/main" id="{ABCC5083-8BCF-8E9C-5062-5EEE6A1C94E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0000" y1="57333" x2="45333" y2="19556"/>
                        <a14:foregroundMark x1="19111" y1="63111" x2="28000" y2="29778"/>
                        <a14:foregroundMark x1="28000" y1="29778" x2="48889" y2="16889"/>
                        <a14:foregroundMark x1="24000" y1="36889" x2="24889" y2="36000"/>
                        <a14:foregroundMark x1="20000" y1="45333" x2="19111" y2="43556"/>
                      </a14:backgroundRemoval>
                    </a14:imgEffect>
                  </a14:imgLayer>
                </a14:imgProps>
              </a:ext>
            </a:extLst>
          </a:blip>
          <a:stretch>
            <a:fillRect/>
          </a:stretch>
        </p:blipFill>
        <p:spPr>
          <a:xfrm>
            <a:off x="4457700" y="4749383"/>
            <a:ext cx="1676400" cy="167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135A26D-9D47-467E-91F1-31149BF0D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19333" y="0"/>
            <a:ext cx="842502" cy="354793"/>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4"/>
          <p:cNvSpPr txBox="1"/>
          <p:nvPr/>
        </p:nvSpPr>
        <p:spPr>
          <a:xfrm>
            <a:off x="502098" y="2167980"/>
            <a:ext cx="8504308" cy="1402773"/>
          </a:xfrm>
          <a:prstGeom prst="rect">
            <a:avLst/>
          </a:prstGeom>
        </p:spPr>
        <p:txBody>
          <a:bodyPr vert="horz" lIns="91440" tIns="45720" rIns="91440" bIns="45720" rtlCol="0">
            <a:noAutofit/>
          </a:bodyPr>
          <a:lstStyle/>
          <a:p>
            <a:pPr algn="just">
              <a:lnSpc>
                <a:spcPct val="150000"/>
              </a:lnSpc>
              <a:spcAft>
                <a:spcPts val="600"/>
              </a:spcAft>
            </a:pPr>
            <a:r>
              <a:rPr lang="en-US" sz="2000" dirty="0">
                <a:latin typeface="Poppins" panose="00000500000000000000" pitchFamily="2" charset="0"/>
                <a:cs typeface="Poppins" panose="00000500000000000000" pitchFamily="2" charset="0"/>
              </a:rPr>
              <a:t>To develop a navigation system for the robot that can effectively and safely navigate around the toddler, incorporating the obstacle avoidance navigation and safe movement.</a:t>
            </a:r>
          </a:p>
        </p:txBody>
      </p:sp>
      <p:sp>
        <p:nvSpPr>
          <p:cNvPr id="34" name="Oval 33">
            <a:extLst>
              <a:ext uri="{FF2B5EF4-FFF2-40B4-BE49-F238E27FC236}">
                <a16:creationId xmlns:a16="http://schemas.microsoft.com/office/drawing/2014/main" id="{3B438362-1E1E-4C62-A99E-4134CB163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80791" y="1327365"/>
            <a:ext cx="610857" cy="61085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11">
            <a:extLst>
              <a:ext uri="{FF2B5EF4-FFF2-40B4-BE49-F238E27FC236}">
                <a16:creationId xmlns:a16="http://schemas.microsoft.com/office/drawing/2014/main" id="{E6B5BD70-380E-E40F-972D-4DD0D0CB0271}"/>
              </a:ext>
            </a:extLst>
          </p:cNvPr>
          <p:cNvGrpSpPr/>
          <p:nvPr/>
        </p:nvGrpSpPr>
        <p:grpSpPr>
          <a:xfrm>
            <a:off x="-251042" y="-765207"/>
            <a:ext cx="6580169" cy="2703429"/>
            <a:chOff x="114300" y="-38100"/>
            <a:chExt cx="3116084" cy="1540174"/>
          </a:xfrm>
        </p:grpSpPr>
        <p:sp>
          <p:nvSpPr>
            <p:cNvPr id="7" name="Freeform 12">
              <a:extLst>
                <a:ext uri="{FF2B5EF4-FFF2-40B4-BE49-F238E27FC236}">
                  <a16:creationId xmlns:a16="http://schemas.microsoft.com/office/drawing/2014/main" id="{00927772-BB61-1AE8-4B3E-784EE911C7F3}"/>
                </a:ext>
              </a:extLst>
            </p:cNvPr>
            <p:cNvSpPr/>
            <p:nvPr/>
          </p:nvSpPr>
          <p:spPr>
            <a:xfrm>
              <a:off x="408828" y="990499"/>
              <a:ext cx="2821556" cy="511575"/>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endParaRPr lang="en-US" sz="1200" dirty="0"/>
            </a:p>
          </p:txBody>
        </p:sp>
        <p:sp>
          <p:nvSpPr>
            <p:cNvPr id="8" name="TextBox 13">
              <a:extLst>
                <a:ext uri="{FF2B5EF4-FFF2-40B4-BE49-F238E27FC236}">
                  <a16:creationId xmlns:a16="http://schemas.microsoft.com/office/drawing/2014/main" id="{1D9B3BA0-2C2C-5965-EE52-3F7310A7B05A}"/>
                </a:ext>
              </a:extLst>
            </p:cNvPr>
            <p:cNvSpPr txBox="1"/>
            <p:nvPr/>
          </p:nvSpPr>
          <p:spPr>
            <a:xfrm>
              <a:off x="114300" y="-38100"/>
              <a:ext cx="584200" cy="736600"/>
            </a:xfrm>
            <a:prstGeom prst="rect">
              <a:avLst/>
            </a:prstGeom>
          </p:spPr>
          <p:txBody>
            <a:bodyPr lIns="33867" tIns="33867" rIns="33867" bIns="33867" rtlCol="0" anchor="ctr"/>
            <a:lstStyle/>
            <a:p>
              <a:pPr algn="ctr">
                <a:lnSpc>
                  <a:spcPts val="1773"/>
                </a:lnSpc>
              </a:pPr>
              <a:endParaRPr sz="1200"/>
            </a:p>
          </p:txBody>
        </p:sp>
      </p:grpSp>
      <p:sp>
        <p:nvSpPr>
          <p:cNvPr id="36" name="Freeform: Shape 35">
            <a:extLst>
              <a:ext uri="{FF2B5EF4-FFF2-40B4-BE49-F238E27FC236}">
                <a16:creationId xmlns:a16="http://schemas.microsoft.com/office/drawing/2014/main" id="{6C077334-5571-4B83-A83E-4CCCFA7B5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9536" y="0"/>
            <a:ext cx="2093996" cy="1402773"/>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pic>
        <p:nvPicPr>
          <p:cNvPr id="2" name="Picture 46" descr="Icon&#10;&#10;Description automatically generated">
            <a:extLst>
              <a:ext uri="{FF2B5EF4-FFF2-40B4-BE49-F238E27FC236}">
                <a16:creationId xmlns:a16="http://schemas.microsoft.com/office/drawing/2014/main" id="{1FF76001-9D6D-5C51-3E2D-873FBF4D09AD}"/>
              </a:ext>
            </a:extLst>
          </p:cNvPr>
          <p:cNvPicPr>
            <a:picLocks noChangeAspect="1"/>
          </p:cNvPicPr>
          <p:nvPr/>
        </p:nvPicPr>
        <p:blipFill rotWithShape="1">
          <a:blip r:embed="rId2"/>
          <a:srcRect t="10092" r="-3" b="4436"/>
          <a:stretch/>
        </p:blipFill>
        <p:spPr>
          <a:xfrm>
            <a:off x="2484861" y="4106202"/>
            <a:ext cx="2533422" cy="2165301"/>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
        <p:nvSpPr>
          <p:cNvPr id="3" name="TextBox 3"/>
          <p:cNvSpPr txBox="1"/>
          <p:nvPr/>
        </p:nvSpPr>
        <p:spPr>
          <a:xfrm>
            <a:off x="612550" y="923518"/>
            <a:ext cx="5393360" cy="128501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dirty="0">
                <a:solidFill>
                  <a:schemeClr val="bg1"/>
                </a:solidFill>
                <a:latin typeface="Poppins ExtraBold" panose="00000900000000000000" pitchFamily="2" charset="0"/>
                <a:ea typeface="+mj-ea"/>
                <a:cs typeface="Poppins ExtraBold" panose="00000900000000000000" pitchFamily="2" charset="0"/>
              </a:rPr>
              <a:t>Specific Objective</a:t>
            </a:r>
          </a:p>
        </p:txBody>
      </p:sp>
      <p:pic>
        <p:nvPicPr>
          <p:cNvPr id="16" name="Picture 15">
            <a:extLst>
              <a:ext uri="{FF2B5EF4-FFF2-40B4-BE49-F238E27FC236}">
                <a16:creationId xmlns:a16="http://schemas.microsoft.com/office/drawing/2014/main" id="{C0F101FA-DA3B-6208-83CD-311B88979848}"/>
              </a:ext>
            </a:extLst>
          </p:cNvPr>
          <p:cNvPicPr>
            <a:picLocks noChangeAspect="1"/>
          </p:cNvPicPr>
          <p:nvPr/>
        </p:nvPicPr>
        <p:blipFill rotWithShape="1">
          <a:blip r:embed="rId3"/>
          <a:srcRect l="43248" r="43247"/>
          <a:stretch/>
        </p:blipFill>
        <p:spPr>
          <a:xfrm>
            <a:off x="9508504" y="606280"/>
            <a:ext cx="2533422" cy="2438688"/>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5" name="Picture 4">
            <a:extLst>
              <a:ext uri="{FF2B5EF4-FFF2-40B4-BE49-F238E27FC236}">
                <a16:creationId xmlns:a16="http://schemas.microsoft.com/office/drawing/2014/main" id="{0C2E50F6-8E87-B6AF-A897-69EA0993B634}"/>
              </a:ext>
            </a:extLst>
          </p:cNvPr>
          <p:cNvPicPr>
            <a:picLocks noChangeAspect="1"/>
          </p:cNvPicPr>
          <p:nvPr/>
        </p:nvPicPr>
        <p:blipFill>
          <a:blip r:embed="rId4"/>
          <a:stretch>
            <a:fillRect/>
          </a:stretch>
        </p:blipFill>
        <p:spPr>
          <a:xfrm>
            <a:off x="9508503" y="4789471"/>
            <a:ext cx="2533423" cy="278365"/>
          </a:xfrm>
          <a:custGeom>
            <a:avLst/>
            <a:gdLst/>
            <a:ahLst/>
            <a:cxnLst/>
            <a:rect l="l" t="t" r="r" b="b"/>
            <a:pathLst>
              <a:path w="3064284" h="3064284">
                <a:moveTo>
                  <a:pt x="166483" y="0"/>
                </a:moveTo>
                <a:lnTo>
                  <a:pt x="2897801" y="0"/>
                </a:lnTo>
                <a:cubicBezTo>
                  <a:pt x="2989747" y="0"/>
                  <a:pt x="3064284" y="74537"/>
                  <a:pt x="3064284" y="166483"/>
                </a:cubicBezTo>
                <a:lnTo>
                  <a:pt x="3064284" y="2897801"/>
                </a:lnTo>
                <a:cubicBezTo>
                  <a:pt x="3064284" y="2989747"/>
                  <a:pt x="2989747" y="3064284"/>
                  <a:pt x="2897801" y="3064284"/>
                </a:cubicBezTo>
                <a:lnTo>
                  <a:pt x="166483" y="3064284"/>
                </a:lnTo>
                <a:cubicBezTo>
                  <a:pt x="74537" y="3064284"/>
                  <a:pt x="0" y="2989747"/>
                  <a:pt x="0" y="2897801"/>
                </a:cubicBezTo>
                <a:lnTo>
                  <a:pt x="0" y="166483"/>
                </a:lnTo>
                <a:cubicBezTo>
                  <a:pt x="0" y="74537"/>
                  <a:pt x="74537" y="0"/>
                  <a:pt x="166483" y="0"/>
                </a:cubicBezTo>
                <a:close/>
              </a:path>
            </a:pathLst>
          </a:custGeom>
        </p:spPr>
      </p:pic>
      <p:sp>
        <p:nvSpPr>
          <p:cNvPr id="38" name="Arc 37">
            <a:extLst>
              <a:ext uri="{FF2B5EF4-FFF2-40B4-BE49-F238E27FC236}">
                <a16:creationId xmlns:a16="http://schemas.microsoft.com/office/drawing/2014/main" id="{4D3DC50D-CA0F-48F9-B17E-20D8669AA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76147" y="5530635"/>
            <a:ext cx="3939038" cy="3939038"/>
          </a:xfrm>
          <a:prstGeom prst="arc">
            <a:avLst>
              <a:gd name="adj1" fmla="val 16200000"/>
              <a:gd name="adj2" fmla="val 20354996"/>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D1B80E9C-CF8A-440B-B8F5-54BF121BF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9536" y="6066084"/>
            <a:ext cx="1913062" cy="791916"/>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21" name="TextBox 21"/>
          <p:cNvSpPr txBox="1"/>
          <p:nvPr/>
        </p:nvSpPr>
        <p:spPr>
          <a:xfrm>
            <a:off x="728663" y="2252849"/>
            <a:ext cx="371475" cy="392906"/>
          </a:xfrm>
          <a:prstGeom prst="rect">
            <a:avLst/>
          </a:prstGeom>
        </p:spPr>
        <p:txBody>
          <a:bodyPr lIns="33867" tIns="33867" rIns="33867" bIns="33867" rtlCol="0" anchor="ctr"/>
          <a:lstStyle/>
          <a:p>
            <a:pPr algn="ctr">
              <a:lnSpc>
                <a:spcPts val="1773"/>
              </a:lnSpc>
            </a:pPr>
            <a:endParaRPr sz="1200"/>
          </a:p>
        </p:txBody>
      </p:sp>
      <p:pic>
        <p:nvPicPr>
          <p:cNvPr id="27" name="Picture 26">
            <a:extLst>
              <a:ext uri="{FF2B5EF4-FFF2-40B4-BE49-F238E27FC236}">
                <a16:creationId xmlns:a16="http://schemas.microsoft.com/office/drawing/2014/main" id="{0D28892E-D458-7B60-13E1-5F9AD93763D8}"/>
              </a:ext>
            </a:extLst>
          </p:cNvPr>
          <p:cNvPicPr>
            <a:picLocks noChangeAspect="1"/>
          </p:cNvPicPr>
          <p:nvPr/>
        </p:nvPicPr>
        <p:blipFill>
          <a:blip r:embed="rId2"/>
          <a:stretch>
            <a:fillRect/>
          </a:stretch>
        </p:blipFill>
        <p:spPr>
          <a:xfrm>
            <a:off x="3181176" y="813669"/>
            <a:ext cx="5464061" cy="887307"/>
          </a:xfrm>
          <a:prstGeom prst="rect">
            <a:avLst/>
          </a:prstGeom>
        </p:spPr>
      </p:pic>
      <p:sp>
        <p:nvSpPr>
          <p:cNvPr id="14" name="TextBox 14"/>
          <p:cNvSpPr txBox="1"/>
          <p:nvPr/>
        </p:nvSpPr>
        <p:spPr>
          <a:xfrm>
            <a:off x="3930073" y="973056"/>
            <a:ext cx="4618182" cy="602729"/>
          </a:xfrm>
          <a:prstGeom prst="rect">
            <a:avLst/>
          </a:prstGeom>
        </p:spPr>
        <p:txBody>
          <a:bodyPr wrap="square" lIns="0" tIns="0" rIns="0" bIns="0" rtlCol="0" anchor="t">
            <a:spAutoFit/>
          </a:bodyPr>
          <a:lstStyle/>
          <a:p>
            <a:pPr>
              <a:lnSpc>
                <a:spcPts val="4667"/>
              </a:lnSpc>
            </a:pPr>
            <a:r>
              <a:rPr lang="en-US" sz="4000" dirty="0">
                <a:solidFill>
                  <a:srgbClr val="FFFFFF"/>
                </a:solidFill>
                <a:latin typeface="Poppins Bold"/>
              </a:rPr>
              <a:t>Sub Objectives</a:t>
            </a:r>
          </a:p>
        </p:txBody>
      </p:sp>
      <p:graphicFrame>
        <p:nvGraphicFramePr>
          <p:cNvPr id="29" name="TextBox 15">
            <a:extLst>
              <a:ext uri="{FF2B5EF4-FFF2-40B4-BE49-F238E27FC236}">
                <a16:creationId xmlns:a16="http://schemas.microsoft.com/office/drawing/2014/main" id="{FBC269C7-8950-BBAD-BAD1-6FB56B403AB6}"/>
              </a:ext>
            </a:extLst>
          </p:cNvPr>
          <p:cNvGraphicFramePr/>
          <p:nvPr>
            <p:extLst>
              <p:ext uri="{D42A27DB-BD31-4B8C-83A1-F6EECF244321}">
                <p14:modId xmlns:p14="http://schemas.microsoft.com/office/powerpoint/2010/main" val="2250358108"/>
              </p:ext>
            </p:extLst>
          </p:nvPr>
        </p:nvGraphicFramePr>
        <p:xfrm>
          <a:off x="1216025" y="2252849"/>
          <a:ext cx="8991600" cy="3825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3587298" y="456256"/>
            <a:ext cx="4885190" cy="886029"/>
          </a:xfrm>
          <a:prstGeom prst="rect">
            <a:avLst/>
          </a:prstGeom>
        </p:spPr>
      </p:pic>
      <p:sp>
        <p:nvSpPr>
          <p:cNvPr id="14" name="TextBox 14"/>
          <p:cNvSpPr txBox="1"/>
          <p:nvPr/>
        </p:nvSpPr>
        <p:spPr>
          <a:xfrm>
            <a:off x="4177847" y="594250"/>
            <a:ext cx="4537528" cy="610039"/>
          </a:xfrm>
          <a:prstGeom prst="rect">
            <a:avLst/>
          </a:prstGeom>
        </p:spPr>
        <p:txBody>
          <a:bodyPr wrap="square" lIns="0" tIns="0" rIns="0" bIns="0" rtlCol="0" anchor="t">
            <a:spAutoFit/>
          </a:bodyPr>
          <a:lstStyle/>
          <a:p>
            <a:pPr>
              <a:lnSpc>
                <a:spcPts val="4667"/>
              </a:lnSpc>
            </a:pPr>
            <a:r>
              <a:rPr lang="en-US" sz="4400" dirty="0">
                <a:solidFill>
                  <a:srgbClr val="FFFFFF"/>
                </a:solidFill>
                <a:latin typeface="Poppins Bold"/>
              </a:rPr>
              <a:t>Methodology</a:t>
            </a:r>
          </a:p>
        </p:txBody>
      </p:sp>
      <p:pic>
        <p:nvPicPr>
          <p:cNvPr id="29" name="Picture 28">
            <a:extLst>
              <a:ext uri="{FF2B5EF4-FFF2-40B4-BE49-F238E27FC236}">
                <a16:creationId xmlns:a16="http://schemas.microsoft.com/office/drawing/2014/main" id="{3E6E09D1-994E-707B-8063-285EE8F2F149}"/>
              </a:ext>
            </a:extLst>
          </p:cNvPr>
          <p:cNvPicPr>
            <a:picLocks noChangeAspect="1"/>
          </p:cNvPicPr>
          <p:nvPr/>
        </p:nvPicPr>
        <p:blipFill>
          <a:blip r:embed="rId3"/>
          <a:stretch>
            <a:fillRect/>
          </a:stretch>
        </p:blipFill>
        <p:spPr>
          <a:xfrm>
            <a:off x="1905000" y="1793351"/>
            <a:ext cx="8382000" cy="44703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31598CC-E9D8-46F1-A31D-21527BFD6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11">
            <a:extLst>
              <a:ext uri="{FF2B5EF4-FFF2-40B4-BE49-F238E27FC236}">
                <a16:creationId xmlns:a16="http://schemas.microsoft.com/office/drawing/2014/main" id="{EAB844FB-21D8-B21E-4A07-511C7D3B19C1}"/>
              </a:ext>
            </a:extLst>
          </p:cNvPr>
          <p:cNvGrpSpPr/>
          <p:nvPr/>
        </p:nvGrpSpPr>
        <p:grpSpPr>
          <a:xfrm>
            <a:off x="124385" y="-1926254"/>
            <a:ext cx="6232193" cy="3363686"/>
            <a:chOff x="114300" y="-38100"/>
            <a:chExt cx="3077028" cy="1916330"/>
          </a:xfrm>
        </p:grpSpPr>
        <p:sp>
          <p:nvSpPr>
            <p:cNvPr id="10" name="Freeform 12">
              <a:extLst>
                <a:ext uri="{FF2B5EF4-FFF2-40B4-BE49-F238E27FC236}">
                  <a16:creationId xmlns:a16="http://schemas.microsoft.com/office/drawing/2014/main" id="{E636BDFA-CE43-7295-168E-4D8CD398767F}"/>
                </a:ext>
              </a:extLst>
            </p:cNvPr>
            <p:cNvSpPr/>
            <p:nvPr/>
          </p:nvSpPr>
          <p:spPr>
            <a:xfrm>
              <a:off x="369772" y="1366655"/>
              <a:ext cx="2821556" cy="511575"/>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endParaRPr lang="en-US" sz="1200" dirty="0"/>
            </a:p>
          </p:txBody>
        </p:sp>
        <p:sp>
          <p:nvSpPr>
            <p:cNvPr id="11" name="TextBox 13">
              <a:extLst>
                <a:ext uri="{FF2B5EF4-FFF2-40B4-BE49-F238E27FC236}">
                  <a16:creationId xmlns:a16="http://schemas.microsoft.com/office/drawing/2014/main" id="{5A8DA28B-4AFC-8FD7-78EB-4D4A7EB0C09C}"/>
                </a:ext>
              </a:extLst>
            </p:cNvPr>
            <p:cNvSpPr txBox="1"/>
            <p:nvPr/>
          </p:nvSpPr>
          <p:spPr>
            <a:xfrm>
              <a:off x="114300" y="-38100"/>
              <a:ext cx="584200" cy="736600"/>
            </a:xfrm>
            <a:prstGeom prst="rect">
              <a:avLst/>
            </a:prstGeom>
          </p:spPr>
          <p:txBody>
            <a:bodyPr lIns="33867" tIns="33867" rIns="33867" bIns="33867" rtlCol="0" anchor="ctr"/>
            <a:lstStyle/>
            <a:p>
              <a:pPr algn="ctr">
                <a:lnSpc>
                  <a:spcPts val="1773"/>
                </a:lnSpc>
              </a:pPr>
              <a:endParaRPr sz="1200"/>
            </a:p>
          </p:txBody>
        </p:sp>
      </p:grpSp>
      <p:sp>
        <p:nvSpPr>
          <p:cNvPr id="4" name="TextBox 3">
            <a:extLst>
              <a:ext uri="{FF2B5EF4-FFF2-40B4-BE49-F238E27FC236}">
                <a16:creationId xmlns:a16="http://schemas.microsoft.com/office/drawing/2014/main" id="{C96C633E-5FDA-4F9E-813B-E497B5FFA249}"/>
              </a:ext>
            </a:extLst>
          </p:cNvPr>
          <p:cNvSpPr txBox="1"/>
          <p:nvPr/>
        </p:nvSpPr>
        <p:spPr>
          <a:xfrm>
            <a:off x="187859" y="1983928"/>
            <a:ext cx="6390745" cy="4351338"/>
          </a:xfrm>
          <a:prstGeom prst="rect">
            <a:avLst/>
          </a:prstGeom>
        </p:spPr>
        <p:txBody>
          <a:bodyPr vert="horz" lIns="91440" tIns="45720" rIns="91440" bIns="45720" rtlCol="0">
            <a:normAutofit/>
          </a:bodyPr>
          <a:lstStyle/>
          <a:p>
            <a:pPr marL="304815" indent="-228600" algn="just">
              <a:spcAft>
                <a:spcPts val="600"/>
              </a:spcAft>
              <a:buFont typeface="Arial" panose="020B0604020202020204" pitchFamily="34" charset="0"/>
              <a:buChar char="•"/>
            </a:pPr>
            <a:r>
              <a:rPr lang="en-US" dirty="0">
                <a:latin typeface="Poppins Medium" panose="00000600000000000000" pitchFamily="2" charset="0"/>
                <a:cs typeface="Poppins Medium" panose="00000600000000000000" pitchFamily="2" charset="0"/>
              </a:rPr>
              <a:t>Completed the Implementation of the pi-camera module and web camera module to track the toddler.</a:t>
            </a:r>
          </a:p>
          <a:p>
            <a:pPr marL="304815" indent="-228600" algn="just">
              <a:spcAft>
                <a:spcPts val="600"/>
              </a:spcAft>
              <a:buFont typeface="Arial" panose="020B0604020202020204" pitchFamily="34" charset="0"/>
              <a:buChar char="•"/>
            </a:pPr>
            <a:r>
              <a:rPr lang="en-US" dirty="0">
                <a:latin typeface="Poppins Medium" panose="00000600000000000000" pitchFamily="2" charset="0"/>
                <a:cs typeface="Poppins Medium" panose="00000600000000000000" pitchFamily="2" charset="0"/>
              </a:rPr>
              <a:t>Implementation of the toddler tracking  system is completed.</a:t>
            </a:r>
          </a:p>
          <a:p>
            <a:pPr marL="304815" indent="-228600" algn="just">
              <a:spcAft>
                <a:spcPts val="600"/>
              </a:spcAft>
              <a:buFont typeface="Arial" panose="020B0604020202020204" pitchFamily="34" charset="0"/>
              <a:buChar char="•"/>
            </a:pPr>
            <a:r>
              <a:rPr lang="en-US" dirty="0">
                <a:latin typeface="Poppins Medium" panose="00000600000000000000" pitchFamily="2" charset="0"/>
                <a:cs typeface="Poppins Medium" panose="00000600000000000000" pitchFamily="2" charset="0"/>
              </a:rPr>
              <a:t>Configure the speed of the tracking object and positions of the object.</a:t>
            </a:r>
            <a:endParaRPr lang="en-GB" dirty="0">
              <a:latin typeface="Poppins Medium" panose="00000600000000000000" pitchFamily="2" charset="0"/>
              <a:cs typeface="Poppins Medium" panose="00000600000000000000" pitchFamily="2" charset="0"/>
            </a:endParaRPr>
          </a:p>
          <a:p>
            <a:pPr marL="285750" indent="-285750" algn="just">
              <a:buFont typeface="Arial" panose="020B0604020202020204" pitchFamily="34" charset="0"/>
              <a:buChar char="•"/>
            </a:pPr>
            <a:r>
              <a:rPr lang="en-GB" dirty="0">
                <a:latin typeface="Poppins Medium" panose="00000600000000000000" pitchFamily="2" charset="0"/>
                <a:cs typeface="Poppins Medium" panose="00000600000000000000" pitchFamily="2" charset="0"/>
              </a:rPr>
              <a:t>Develop The ML Model for Object avoidance navigation</a:t>
            </a:r>
          </a:p>
          <a:p>
            <a:pPr marL="285750" indent="-285750" algn="just">
              <a:buFont typeface="Arial" panose="020B0604020202020204" pitchFamily="34" charset="0"/>
              <a:buChar char="•"/>
            </a:pPr>
            <a:r>
              <a:rPr lang="en-GB" dirty="0">
                <a:latin typeface="Poppins Medium" panose="00000600000000000000" pitchFamily="2" charset="0"/>
                <a:cs typeface="Poppins Medium" panose="00000600000000000000" pitchFamily="2" charset="0"/>
              </a:rPr>
              <a:t>Improving the model for safety navigation of robot</a:t>
            </a:r>
          </a:p>
          <a:p>
            <a:pPr marL="304815" indent="-228600" algn="just">
              <a:lnSpc>
                <a:spcPct val="90000"/>
              </a:lnSpc>
              <a:spcAft>
                <a:spcPts val="600"/>
              </a:spcAft>
              <a:buFont typeface="Arial" panose="020B0604020202020204" pitchFamily="34" charset="0"/>
              <a:buChar char="•"/>
            </a:pPr>
            <a:endParaRPr lang="en-US" dirty="0">
              <a:latin typeface="Poppins Medium" panose="00000600000000000000" pitchFamily="2" charset="0"/>
              <a:cs typeface="Poppins Medium" panose="00000600000000000000" pitchFamily="2" charset="0"/>
            </a:endParaRPr>
          </a:p>
          <a:p>
            <a:pPr marL="304815" indent="-228600" algn="just">
              <a:lnSpc>
                <a:spcPct val="90000"/>
              </a:lnSpc>
              <a:spcAft>
                <a:spcPts val="600"/>
              </a:spcAft>
              <a:buFont typeface="Arial" panose="020B0604020202020204" pitchFamily="34" charset="0"/>
              <a:buChar char="•"/>
            </a:pPr>
            <a:endParaRPr lang="en-US" dirty="0">
              <a:latin typeface="Poppins Medium" panose="00000600000000000000" pitchFamily="2" charset="0"/>
              <a:cs typeface="Poppins Medium" panose="00000600000000000000" pitchFamily="2" charset="0"/>
            </a:endParaRPr>
          </a:p>
        </p:txBody>
      </p:sp>
      <p:sp>
        <p:nvSpPr>
          <p:cNvPr id="36" name="Oval 35">
            <a:extLst>
              <a:ext uri="{FF2B5EF4-FFF2-40B4-BE49-F238E27FC236}">
                <a16:creationId xmlns:a16="http://schemas.microsoft.com/office/drawing/2014/main" id="{3B438362-1E1E-4C62-A99E-4134CB163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631"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circle with a number in it&#10;&#10;Description automatically generated">
            <a:extLst>
              <a:ext uri="{FF2B5EF4-FFF2-40B4-BE49-F238E27FC236}">
                <a16:creationId xmlns:a16="http://schemas.microsoft.com/office/drawing/2014/main" id="{B8526634-A8B4-43A6-A1B7-E353243DD30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16000" y1="24222" x2="42444" y2="10667"/>
                        <a14:foregroundMark x1="42444" y1="10667" x2="66000" y2="10000"/>
                        <a14:foregroundMark x1="81816" y1="32407" x2="82000" y2="32667"/>
                        <a14:foregroundMark x1="66000" y1="10000" x2="71037" y2="17136"/>
                        <a14:foregroundMark x1="34248" y1="54573" x2="35333" y2="55556"/>
                        <a14:foregroundMark x1="32827" y1="53284" x2="34011" y2="54357"/>
                        <a14:foregroundMark x1="25778" y1="46889" x2="26918" y2="47923"/>
                        <a14:foregroundMark x1="29111" y1="61778" x2="27556" y2="63333"/>
                        <a14:foregroundMark x1="31778" y1="59111" x2="31383" y2="59506"/>
                        <a14:foregroundMark x1="35333" y1="55556" x2="33111" y2="57778"/>
                        <a14:foregroundMark x1="48000" y1="41111" x2="47856" y2="41501"/>
                        <a14:foregroundMark x1="49829" y1="58741" x2="52222" y2="60889"/>
                        <a14:foregroundMark x1="48111" y1="57199" x2="48806" y2="57823"/>
                        <a14:foregroundMark x1="51517" y1="55346" x2="50667" y2="48667"/>
                        <a14:foregroundMark x1="51637" y1="56293" x2="51605" y2="56039"/>
                        <a14:foregroundMark x1="52222" y1="60889" x2="51812" y2="57670"/>
                        <a14:foregroundMark x1="46526" y1="42973" x2="45333" y2="41333"/>
                        <a14:foregroundMark x1="47522" y1="44343" x2="47389" y2="44160"/>
                        <a14:foregroundMark x1="50667" y1="48667" x2="49542" y2="47121"/>
                        <a14:foregroundMark x1="68889" y1="34222" x2="62444" y2="56000"/>
                        <a14:foregroundMark x1="61333" y1="36889" x2="60889" y2="38667"/>
                        <a14:foregroundMark x1="70222" y1="47556" x2="72889" y2="56222"/>
                        <a14:foregroundMark x1="72889" y1="45556" x2="77111" y2="52444"/>
                        <a14:foregroundMark x1="57111" y1="37778" x2="58667" y2="45778"/>
                        <a14:foregroundMark x1="39556" y1="45333" x2="43111" y2="57556"/>
                        <a14:foregroundMark x1="43111" y1="57556" x2="43111" y2="57556"/>
                        <a14:foregroundMark x1="48667" y1="61778" x2="48889" y2="60444"/>
                        <a14:foregroundMark x1="48000" y1="62000" x2="51778" y2="60000"/>
                        <a14:backgroundMark x1="45333" y1="45778" x2="48000" y2="56889"/>
                        <a14:backgroundMark x1="48000" y1="56889" x2="48222" y2="57111"/>
                        <a14:backgroundMark x1="46444" y1="44889" x2="46444" y2="44889"/>
                        <a14:backgroundMark x1="46444" y1="44889" x2="47556" y2="46889"/>
                        <a14:backgroundMark x1="46000" y1="43556" x2="47333" y2="44222"/>
                        <a14:backgroundMark x1="47556" y1="58444" x2="47333" y2="57556"/>
                        <a14:backgroundMark x1="75556" y1="23556" x2="80889" y2="32889"/>
                        <a14:backgroundMark x1="73778" y1="22222" x2="79778" y2="32444"/>
                        <a14:backgroundMark x1="79778" y1="32444" x2="73333" y2="20444"/>
                        <a14:backgroundMark x1="73333" y1="20444" x2="72444" y2="20000"/>
                        <a14:backgroundMark x1="29333" y1="51333" x2="29333" y2="51333"/>
                        <a14:backgroundMark x1="29333" y1="51111" x2="27556" y2="51111"/>
                        <a14:backgroundMark x1="27556" y1="50000" x2="31556" y2="52667"/>
                        <a14:backgroundMark x1="27333" y1="50000" x2="28889" y2="50444"/>
                        <a14:backgroundMark x1="28222" y1="48222" x2="29333" y2="49111"/>
                        <a14:backgroundMark x1="32222" y1="52000" x2="31778" y2="52667"/>
                        <a14:backgroundMark x1="31556" y1="59778" x2="30222" y2="59778"/>
                        <a14:backgroundMark x1="31111" y1="59778" x2="30889" y2="58889"/>
                        <a14:backgroundMark x1="48889" y1="57778" x2="49711" y2="59147"/>
                        <a14:backgroundMark x1="31778" y1="59111" x2="33333" y2="56889"/>
                        <a14:backgroundMark x1="32444" y1="58222" x2="33333" y2="57111"/>
                        <a14:backgroundMark x1="30222" y1="60000" x2="30222" y2="61778"/>
                        <a14:backgroundMark x1="33333" y1="57778" x2="33333" y2="58222"/>
                        <a14:backgroundMark x1="33333" y1="58222" x2="33333" y2="58222"/>
                        <a14:backgroundMark x1="31111" y1="59778" x2="31111" y2="59778"/>
                      </a14:backgroundRemoval>
                    </a14:imgEffect>
                  </a14:imgLayer>
                </a14:imgProps>
              </a:ext>
              <a:ext uri="{28A0092B-C50C-407E-A947-70E740481C1C}">
                <a14:useLocalDpi xmlns:a14="http://schemas.microsoft.com/office/drawing/2010/main" val="0"/>
              </a:ext>
            </a:extLst>
          </a:blip>
          <a:stretch>
            <a:fillRect/>
          </a:stretch>
        </p:blipFill>
        <p:spPr>
          <a:xfrm rot="918921">
            <a:off x="8745968" y="1109670"/>
            <a:ext cx="2482114" cy="2482114"/>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
        <p:nvSpPr>
          <p:cNvPr id="5" name="TextBox 4">
            <a:extLst>
              <a:ext uri="{FF2B5EF4-FFF2-40B4-BE49-F238E27FC236}">
                <a16:creationId xmlns:a16="http://schemas.microsoft.com/office/drawing/2014/main" id="{095C015D-3357-32F0-E6F6-368ABDB75AD6}"/>
              </a:ext>
            </a:extLst>
          </p:cNvPr>
          <p:cNvSpPr txBox="1"/>
          <p:nvPr/>
        </p:nvSpPr>
        <p:spPr>
          <a:xfrm>
            <a:off x="838201" y="365125"/>
            <a:ext cx="5393360" cy="1325563"/>
          </a:xfrm>
          <a:prstGeom prst="rect">
            <a:avLst/>
          </a:prstGeom>
        </p:spPr>
        <p:txBody>
          <a:bodyPr vert="horz" lIns="91440" tIns="45720" rIns="91440" bIns="45720" rtlCol="0" anchor="ctr">
            <a:normAutofit/>
          </a:bodyPr>
          <a:lstStyle/>
          <a:p>
            <a:pPr>
              <a:lnSpc>
                <a:spcPct val="90000"/>
              </a:lnSpc>
              <a:spcBef>
                <a:spcPct val="0"/>
              </a:spcBef>
              <a:spcAft>
                <a:spcPts val="400"/>
              </a:spcAft>
            </a:pPr>
            <a:r>
              <a:rPr lang="en-US" sz="4400" dirty="0">
                <a:solidFill>
                  <a:schemeClr val="bg1"/>
                </a:solidFill>
                <a:latin typeface="Poppins ExtraBold" panose="00000900000000000000" pitchFamily="2" charset="0"/>
                <a:ea typeface="+mj-ea"/>
                <a:cs typeface="Poppins ExtraBold" panose="00000900000000000000" pitchFamily="2" charset="0"/>
              </a:rPr>
              <a:t>Current Progress</a:t>
            </a:r>
          </a:p>
        </p:txBody>
      </p:sp>
      <p:sp>
        <p:nvSpPr>
          <p:cNvPr id="38" name="Freeform: Shape 37">
            <a:extLst>
              <a:ext uri="{FF2B5EF4-FFF2-40B4-BE49-F238E27FC236}">
                <a16:creationId xmlns:a16="http://schemas.microsoft.com/office/drawing/2014/main" id="{6C077334-5571-4B83-A83E-4CCCFA7B5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632" y="0"/>
            <a:ext cx="2093996" cy="1402773"/>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40" name="Straight Connector 39">
            <a:extLst>
              <a:ext uri="{FF2B5EF4-FFF2-40B4-BE49-F238E27FC236}">
                <a16:creationId xmlns:a16="http://schemas.microsoft.com/office/drawing/2014/main" id="{2F61ABFD-DE05-41FD-A6B7-6D40196C15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55865" y="1026771"/>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4"/>
          <a:stretch>
            <a:fillRect/>
          </a:stretch>
        </p:blipFill>
        <p:spPr>
          <a:xfrm>
            <a:off x="6911331" y="5457785"/>
            <a:ext cx="2066062" cy="402881"/>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
        <p:nvSpPr>
          <p:cNvPr id="42" name="Freeform: Shape 41">
            <a:extLst>
              <a:ext uri="{FF2B5EF4-FFF2-40B4-BE49-F238E27FC236}">
                <a16:creationId xmlns:a16="http://schemas.microsoft.com/office/drawing/2014/main" id="{0F646DF8-223D-47DD-95B1-F2654229E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4" name="Arc 43">
            <a:extLst>
              <a:ext uri="{FF2B5EF4-FFF2-40B4-BE49-F238E27FC236}">
                <a16:creationId xmlns:a16="http://schemas.microsoft.com/office/drawing/2014/main" id="{4D3DC50D-CA0F-48F9-B17E-20D8669AA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97791" y="402001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4"/>
          <p:cNvSpPr txBox="1"/>
          <p:nvPr/>
        </p:nvSpPr>
        <p:spPr>
          <a:xfrm rot="10800000" flipV="1">
            <a:off x="985968" y="4394200"/>
            <a:ext cx="5444697" cy="508001"/>
          </a:xfrm>
          <a:prstGeom prst="rect">
            <a:avLst/>
          </a:prstGeom>
        </p:spPr>
        <p:txBody>
          <a:bodyPr vert="horz" lIns="60960" tIns="30480" rIns="60960" bIns="30480" rtlCol="0" anchor="b">
            <a:normAutofit fontScale="70000" lnSpcReduction="20000"/>
          </a:bodyPr>
          <a:lstStyle/>
          <a:p>
            <a:pPr>
              <a:spcBef>
                <a:spcPct val="0"/>
              </a:spcBef>
              <a:spcAft>
                <a:spcPts val="400"/>
              </a:spcAft>
            </a:pPr>
            <a:endParaRPr lang="en-US" sz="4800" dirty="0">
              <a:solidFill>
                <a:schemeClr val="bg1"/>
              </a:solidFill>
              <a:latin typeface="+mj-lt"/>
              <a:ea typeface="+mj-ea"/>
              <a:cs typeface="+mj-cs"/>
            </a:endParaRPr>
          </a:p>
        </p:txBody>
      </p:sp>
    </p:spTree>
    <p:extLst>
      <p:ext uri="{BB962C8B-B14F-4D97-AF65-F5344CB8AC3E}">
        <p14:creationId xmlns:p14="http://schemas.microsoft.com/office/powerpoint/2010/main" val="216840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TextBox 30">
            <a:extLst>
              <a:ext uri="{FF2B5EF4-FFF2-40B4-BE49-F238E27FC236}">
                <a16:creationId xmlns:a16="http://schemas.microsoft.com/office/drawing/2014/main" id="{6A3AD992-6910-B778-07F4-047C3FDEBA9F}"/>
              </a:ext>
            </a:extLst>
          </p:cNvPr>
          <p:cNvSpPr txBox="1"/>
          <p:nvPr/>
        </p:nvSpPr>
        <p:spPr>
          <a:xfrm>
            <a:off x="780197" y="1826760"/>
            <a:ext cx="5806978" cy="4351338"/>
          </a:xfrm>
          <a:prstGeom prst="rect">
            <a:avLst/>
          </a:prstGeom>
        </p:spPr>
        <p:txBody>
          <a:bodyPr vert="horz" lIns="91440" tIns="45720" rIns="91440" bIns="45720" rtlCol="0">
            <a:normAutofit/>
          </a:bodyPr>
          <a:lstStyle/>
          <a:p>
            <a:pPr marL="57150" algn="just">
              <a:lnSpc>
                <a:spcPct val="90000"/>
              </a:lnSpc>
              <a:spcAft>
                <a:spcPts val="500"/>
              </a:spcAft>
            </a:pPr>
            <a:r>
              <a:rPr lang="en-US" sz="2000" b="1" u="sng" dirty="0">
                <a:latin typeface="Poppins Medium" panose="00000600000000000000" pitchFamily="2" charset="0"/>
                <a:cs typeface="Poppins Medium" panose="00000600000000000000" pitchFamily="2" charset="0"/>
              </a:rPr>
              <a:t>Results </a:t>
            </a:r>
          </a:p>
          <a:p>
            <a:pPr marL="342900" indent="-285750" algn="just">
              <a:lnSpc>
                <a:spcPct val="150000"/>
              </a:lnSpc>
              <a:spcAft>
                <a:spcPts val="500"/>
              </a:spcAft>
              <a:buFont typeface="Arial" panose="020B0604020202020204" pitchFamily="34" charset="0"/>
              <a:buChar char="•"/>
            </a:pPr>
            <a:r>
              <a:rPr lang="en-US" sz="1600" dirty="0">
                <a:latin typeface="Poppins" panose="00000500000000000000" pitchFamily="2" charset="0"/>
                <a:cs typeface="Poppins" panose="00000500000000000000" pitchFamily="2" charset="0"/>
              </a:rPr>
              <a:t>Mobility Performance</a:t>
            </a:r>
          </a:p>
          <a:p>
            <a:pPr marL="342900" indent="-285750" algn="just">
              <a:lnSpc>
                <a:spcPct val="150000"/>
              </a:lnSpc>
              <a:spcAft>
                <a:spcPts val="500"/>
              </a:spcAft>
              <a:buFont typeface="Arial" panose="020B0604020202020204" pitchFamily="34" charset="0"/>
              <a:buChar char="•"/>
            </a:pPr>
            <a:r>
              <a:rPr lang="en-US" sz="1600" dirty="0">
                <a:latin typeface="Poppins" panose="00000500000000000000" pitchFamily="2" charset="0"/>
                <a:cs typeface="Poppins" panose="00000500000000000000" pitchFamily="2" charset="0"/>
              </a:rPr>
              <a:t>Obstacle Detection and Avoidance Accuracy </a:t>
            </a:r>
          </a:p>
          <a:p>
            <a:pPr marL="342900" indent="-285750" algn="just">
              <a:lnSpc>
                <a:spcPct val="150000"/>
              </a:lnSpc>
              <a:spcAft>
                <a:spcPts val="500"/>
              </a:spcAft>
              <a:buFont typeface="Arial" panose="020B0604020202020204" pitchFamily="34" charset="0"/>
              <a:buChar char="•"/>
            </a:pPr>
            <a:r>
              <a:rPr lang="en-US" sz="1600" dirty="0">
                <a:latin typeface="Poppins" panose="00000500000000000000" pitchFamily="2" charset="0"/>
                <a:cs typeface="Poppins" panose="00000500000000000000" pitchFamily="2" charset="0"/>
              </a:rPr>
              <a:t>Human Interaction and Safety</a:t>
            </a:r>
          </a:p>
          <a:p>
            <a:pPr marL="57150" algn="just">
              <a:lnSpc>
                <a:spcPct val="150000"/>
              </a:lnSpc>
              <a:spcAft>
                <a:spcPts val="500"/>
              </a:spcAft>
            </a:pPr>
            <a:endParaRPr lang="en-US" sz="1600" dirty="0">
              <a:latin typeface="Poppins" panose="00000500000000000000" pitchFamily="2" charset="0"/>
              <a:cs typeface="Poppins" panose="00000500000000000000" pitchFamily="2" charset="0"/>
            </a:endParaRPr>
          </a:p>
          <a:p>
            <a:pPr marL="57150" algn="just">
              <a:lnSpc>
                <a:spcPct val="150000"/>
              </a:lnSpc>
              <a:spcAft>
                <a:spcPts val="500"/>
              </a:spcAft>
            </a:pPr>
            <a:r>
              <a:rPr lang="en-US" sz="2000" b="1" u="sng" dirty="0">
                <a:latin typeface="Poppins Medium" panose="00000600000000000000" pitchFamily="2" charset="0"/>
                <a:cs typeface="Poppins Medium" panose="00000600000000000000" pitchFamily="2" charset="0"/>
              </a:rPr>
              <a:t>Discussion</a:t>
            </a:r>
          </a:p>
          <a:p>
            <a:pPr marL="342900" indent="-285750" algn="just">
              <a:lnSpc>
                <a:spcPct val="150000"/>
              </a:lnSpc>
              <a:spcAft>
                <a:spcPts val="500"/>
              </a:spcAft>
              <a:buFont typeface="Arial" panose="020B0604020202020204" pitchFamily="34" charset="0"/>
              <a:buChar char="•"/>
            </a:pPr>
            <a:r>
              <a:rPr lang="fr-FR" sz="1600" dirty="0">
                <a:latin typeface="Poppins" panose="00000500000000000000" pitchFamily="2" charset="0"/>
                <a:cs typeface="Poppins" panose="00000500000000000000" pitchFamily="2" charset="0"/>
              </a:rPr>
              <a:t>Obstacle Détection and Avoidance Enhancement</a:t>
            </a:r>
          </a:p>
          <a:p>
            <a:pPr marL="342900" indent="-285750" algn="just">
              <a:lnSpc>
                <a:spcPct val="150000"/>
              </a:lnSpc>
              <a:spcAft>
                <a:spcPts val="500"/>
              </a:spcAft>
              <a:buFont typeface="Arial" panose="020B0604020202020204" pitchFamily="34" charset="0"/>
              <a:buChar char="•"/>
            </a:pPr>
            <a:r>
              <a:rPr lang="fr-FR" sz="1600" dirty="0">
                <a:latin typeface="Poppins" panose="00000500000000000000" pitchFamily="2" charset="0"/>
                <a:cs typeface="Poppins" panose="00000500000000000000" pitchFamily="2" charset="0"/>
              </a:rPr>
              <a:t>Low FPS Issue</a:t>
            </a:r>
          </a:p>
          <a:p>
            <a:pPr marL="342900" indent="-285750" algn="just">
              <a:lnSpc>
                <a:spcPct val="150000"/>
              </a:lnSpc>
              <a:spcAft>
                <a:spcPts val="500"/>
              </a:spcAft>
              <a:buFont typeface="Arial" panose="020B0604020202020204" pitchFamily="34" charset="0"/>
              <a:buChar char="•"/>
            </a:pPr>
            <a:r>
              <a:rPr lang="en-US" sz="1600" dirty="0">
                <a:latin typeface="Poppins" panose="00000500000000000000" pitchFamily="2" charset="0"/>
                <a:cs typeface="Poppins" panose="00000500000000000000" pitchFamily="2" charset="0"/>
              </a:rPr>
              <a:t>Safety Measures</a:t>
            </a:r>
          </a:p>
          <a:p>
            <a:pPr marL="57150" algn="just">
              <a:lnSpc>
                <a:spcPct val="150000"/>
              </a:lnSpc>
              <a:spcAft>
                <a:spcPts val="500"/>
              </a:spcAft>
            </a:pPr>
            <a:endParaRPr lang="en-US" sz="2000" dirty="0">
              <a:latin typeface="Poppins Medium" panose="00000600000000000000" pitchFamily="2" charset="0"/>
              <a:cs typeface="Poppins Medium" panose="00000600000000000000" pitchFamily="2" charset="0"/>
            </a:endParaRPr>
          </a:p>
        </p:txBody>
      </p:sp>
      <p:sp>
        <p:nvSpPr>
          <p:cNvPr id="47" name="Oval 46">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2C3B76A-18A4-DC1B-77FC-749863A2CB77}"/>
              </a:ext>
            </a:extLst>
          </p:cNvPr>
          <p:cNvPicPr>
            <a:picLocks noChangeAspect="1"/>
          </p:cNvPicPr>
          <p:nvPr/>
        </p:nvPicPr>
        <p:blipFill>
          <a:blip r:embed="rId2"/>
          <a:stretch>
            <a:fillRect/>
          </a:stretch>
        </p:blipFill>
        <p:spPr>
          <a:xfrm>
            <a:off x="238928" y="462701"/>
            <a:ext cx="6569257" cy="886029"/>
          </a:xfrm>
          <a:prstGeom prst="rect">
            <a:avLst/>
          </a:prstGeom>
        </p:spPr>
      </p:pic>
      <p:sp>
        <p:nvSpPr>
          <p:cNvPr id="49" name="Freeform: Shape 48">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51" name="Straight Connector 50">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D00539B-BC42-E9F9-6359-ED2A9FD6D8F2}"/>
              </a:ext>
            </a:extLst>
          </p:cNvPr>
          <p:cNvSpPr txBox="1"/>
          <p:nvPr/>
        </p:nvSpPr>
        <p:spPr>
          <a:xfrm>
            <a:off x="455069" y="262939"/>
            <a:ext cx="6681719"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bg1"/>
                </a:solidFill>
                <a:latin typeface="Poppins ExtraBold" panose="00000900000000000000" pitchFamily="2" charset="0"/>
                <a:ea typeface="+mj-ea"/>
                <a:cs typeface="Poppins ExtraBold" panose="00000900000000000000" pitchFamily="2" charset="0"/>
              </a:rPr>
              <a:t>Results &amp; Discussion </a:t>
            </a:r>
          </a:p>
        </p:txBody>
      </p:sp>
      <p:sp>
        <p:nvSpPr>
          <p:cNvPr id="53" name="Freeform: Shape 52">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4" name="Picture 3" descr="A blue and green chat bubbles with a light bulb and question mark&#10;&#10;Description automatically generated">
            <a:extLst>
              <a:ext uri="{FF2B5EF4-FFF2-40B4-BE49-F238E27FC236}">
                <a16:creationId xmlns:a16="http://schemas.microsoft.com/office/drawing/2014/main" id="{0831EDD7-F93E-BD3F-D15E-6A1DD974E91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78" b="89805" l="6190" r="90000">
                        <a14:foregroundMark x1="11905" y1="11714" x2="11905" y2="11714"/>
                        <a14:foregroundMark x1="6190" y1="19523" x2="6190" y2="19523"/>
                        <a14:foregroundMark x1="51190" y1="13666" x2="51190" y2="13666"/>
                        <a14:foregroundMark x1="53810" y1="13232" x2="53810" y2="13232"/>
                        <a14:foregroundMark x1="55833" y1="13666" x2="55833" y2="13666"/>
                        <a14:foregroundMark x1="57262" y1="14751" x2="57262" y2="14751"/>
                        <a14:foregroundMark x1="57976" y1="15401" x2="57976" y2="15401"/>
                        <a14:foregroundMark x1="64405" y1="58351" x2="64405" y2="58351"/>
                        <a14:foregroundMark x1="30119" y1="33839" x2="30119" y2="33839"/>
                      </a14:backgroundRemoval>
                    </a14:imgEffect>
                  </a14:imgLayer>
                </a14:imgProps>
              </a:ext>
              <a:ext uri="{28A0092B-C50C-407E-A947-70E740481C1C}">
                <a14:useLocalDpi xmlns:a14="http://schemas.microsoft.com/office/drawing/2010/main" val="0"/>
              </a:ext>
            </a:extLst>
          </a:blip>
          <a:stretch>
            <a:fillRect/>
          </a:stretch>
        </p:blipFill>
        <p:spPr>
          <a:xfrm>
            <a:off x="7604020" y="2028365"/>
            <a:ext cx="4534725" cy="2488700"/>
          </a:xfrm>
          <a:prstGeom prst="rect">
            <a:avLst/>
          </a:prstGeom>
        </p:spPr>
      </p:pic>
    </p:spTree>
    <p:extLst>
      <p:ext uri="{BB962C8B-B14F-4D97-AF65-F5344CB8AC3E}">
        <p14:creationId xmlns:p14="http://schemas.microsoft.com/office/powerpoint/2010/main" val="2556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A043A8F1-3463-D81A-CE4C-BC4D8E08E1F6}"/>
              </a:ext>
            </a:extLst>
          </p:cNvPr>
          <p:cNvGrpSpPr/>
          <p:nvPr/>
        </p:nvGrpSpPr>
        <p:grpSpPr>
          <a:xfrm rot="10800000">
            <a:off x="2539386" y="5139260"/>
            <a:ext cx="1709990" cy="1534546"/>
            <a:chOff x="2585941" y="1452562"/>
            <a:chExt cx="7024212" cy="3601306"/>
          </a:xfrm>
          <a:gradFill>
            <a:gsLst>
              <a:gs pos="100000">
                <a:srgbClr val="0F4854">
                  <a:alpha val="80000"/>
                </a:srgbClr>
              </a:gs>
              <a:gs pos="0">
                <a:srgbClr val="0F4854">
                  <a:alpha val="0"/>
                </a:srgbClr>
              </a:gs>
            </a:gsLst>
            <a:lin ang="5400000" scaled="1"/>
          </a:gradFill>
        </p:grpSpPr>
        <p:sp>
          <p:nvSpPr>
            <p:cNvPr id="33" name="Freeform: Shape 32">
              <a:extLst>
                <a:ext uri="{FF2B5EF4-FFF2-40B4-BE49-F238E27FC236}">
                  <a16:creationId xmlns:a16="http://schemas.microsoft.com/office/drawing/2014/main" id="{2FFECD34-F2AA-6A9F-FAAD-27B9E6C3F7D0}"/>
                </a:ext>
              </a:extLst>
            </p:cNvPr>
            <p:cNvSpPr/>
            <p:nvPr/>
          </p:nvSpPr>
          <p:spPr>
            <a:xfrm>
              <a:off x="2586037" y="4896992"/>
              <a:ext cx="7018972" cy="156876"/>
            </a:xfrm>
            <a:custGeom>
              <a:avLst/>
              <a:gdLst>
                <a:gd name="connsiteX0" fmla="*/ 0 w 7018972"/>
                <a:gd name="connsiteY0" fmla="*/ 95 h 156876"/>
                <a:gd name="connsiteX1" fmla="*/ 49911 w 7018972"/>
                <a:gd name="connsiteY1" fmla="*/ 857 h 156876"/>
                <a:gd name="connsiteX2" fmla="*/ 6967157 w 7018972"/>
                <a:gd name="connsiteY2" fmla="*/ 857 h 156876"/>
                <a:gd name="connsiteX3" fmla="*/ 7018973 w 7018972"/>
                <a:gd name="connsiteY3" fmla="*/ 857 h 156876"/>
                <a:gd name="connsiteX4" fmla="*/ 7018973 w 7018972"/>
                <a:gd name="connsiteY4" fmla="*/ 156115 h 156876"/>
                <a:gd name="connsiteX5" fmla="*/ 6970777 w 7018972"/>
                <a:gd name="connsiteY5" fmla="*/ 156115 h 156876"/>
                <a:gd name="connsiteX6" fmla="*/ 49911 w 7018972"/>
                <a:gd name="connsiteY6" fmla="*/ 156115 h 156876"/>
                <a:gd name="connsiteX7" fmla="*/ 0 w 7018972"/>
                <a:gd name="connsiteY7" fmla="*/ 156877 h 156876"/>
                <a:gd name="connsiteX8" fmla="*/ 0 w 7018972"/>
                <a:gd name="connsiteY8" fmla="*/ 0 h 15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56876">
                  <a:moveTo>
                    <a:pt x="0" y="95"/>
                  </a:moveTo>
                  <a:cubicBezTo>
                    <a:pt x="16669" y="381"/>
                    <a:pt x="33242" y="857"/>
                    <a:pt x="49911" y="857"/>
                  </a:cubicBezTo>
                  <a:cubicBezTo>
                    <a:pt x="2355628" y="857"/>
                    <a:pt x="4661440" y="857"/>
                    <a:pt x="6967157" y="857"/>
                  </a:cubicBezTo>
                  <a:cubicBezTo>
                    <a:pt x="6983635" y="857"/>
                    <a:pt x="7000113" y="857"/>
                    <a:pt x="7018973" y="857"/>
                  </a:cubicBezTo>
                  <a:lnTo>
                    <a:pt x="7018973" y="156115"/>
                  </a:lnTo>
                  <a:cubicBezTo>
                    <a:pt x="7003066" y="156115"/>
                    <a:pt x="6986874" y="156115"/>
                    <a:pt x="6970777" y="156115"/>
                  </a:cubicBezTo>
                  <a:cubicBezTo>
                    <a:pt x="4663821" y="156115"/>
                    <a:pt x="2356866" y="156115"/>
                    <a:pt x="49911" y="156115"/>
                  </a:cubicBezTo>
                  <a:cubicBezTo>
                    <a:pt x="33242" y="156115"/>
                    <a:pt x="16669" y="156591"/>
                    <a:pt x="0" y="156877"/>
                  </a:cubicBezTo>
                  <a:cubicBezTo>
                    <a:pt x="0" y="104585"/>
                    <a:pt x="0" y="52292"/>
                    <a:pt x="0" y="0"/>
                  </a:cubicBezTo>
                  <a:close/>
                </a:path>
              </a:pathLst>
            </a:custGeom>
            <a:grp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1EF7A35E-6DF6-9F45-1080-DF07A318924F}"/>
                </a:ext>
              </a:extLst>
            </p:cNvPr>
            <p:cNvSpPr/>
            <p:nvPr/>
          </p:nvSpPr>
          <p:spPr>
            <a:xfrm>
              <a:off x="2586037" y="4732971"/>
              <a:ext cx="7018972" cy="149733"/>
            </a:xfrm>
            <a:custGeom>
              <a:avLst/>
              <a:gdLst>
                <a:gd name="connsiteX0" fmla="*/ 0 w 7018972"/>
                <a:gd name="connsiteY0" fmla="*/ 95 h 149733"/>
                <a:gd name="connsiteX1" fmla="*/ 49911 w 7018972"/>
                <a:gd name="connsiteY1" fmla="*/ 857 h 149733"/>
                <a:gd name="connsiteX2" fmla="*/ 6967157 w 7018972"/>
                <a:gd name="connsiteY2" fmla="*/ 857 h 149733"/>
                <a:gd name="connsiteX3" fmla="*/ 7018973 w 7018972"/>
                <a:gd name="connsiteY3" fmla="*/ 857 h 149733"/>
                <a:gd name="connsiteX4" fmla="*/ 7018973 w 7018972"/>
                <a:gd name="connsiteY4" fmla="*/ 148971 h 149733"/>
                <a:gd name="connsiteX5" fmla="*/ 6970777 w 7018972"/>
                <a:gd name="connsiteY5" fmla="*/ 148971 h 149733"/>
                <a:gd name="connsiteX6" fmla="*/ 49911 w 7018972"/>
                <a:gd name="connsiteY6" fmla="*/ 148971 h 149733"/>
                <a:gd name="connsiteX7" fmla="*/ 0 w 7018972"/>
                <a:gd name="connsiteY7" fmla="*/ 149733 h 149733"/>
                <a:gd name="connsiteX8" fmla="*/ 0 w 7018972"/>
                <a:gd name="connsiteY8" fmla="*/ 0 h 14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9733">
                  <a:moveTo>
                    <a:pt x="0" y="95"/>
                  </a:moveTo>
                  <a:cubicBezTo>
                    <a:pt x="16669" y="381"/>
                    <a:pt x="33242" y="857"/>
                    <a:pt x="49911" y="857"/>
                  </a:cubicBezTo>
                  <a:cubicBezTo>
                    <a:pt x="2355628" y="857"/>
                    <a:pt x="4661440" y="857"/>
                    <a:pt x="6967157" y="857"/>
                  </a:cubicBezTo>
                  <a:lnTo>
                    <a:pt x="7018973" y="857"/>
                  </a:lnTo>
                  <a:lnTo>
                    <a:pt x="7018973" y="148971"/>
                  </a:lnTo>
                  <a:cubicBezTo>
                    <a:pt x="7003066" y="148971"/>
                    <a:pt x="6986874" y="148971"/>
                    <a:pt x="6970777" y="148971"/>
                  </a:cubicBezTo>
                  <a:cubicBezTo>
                    <a:pt x="4663821" y="148971"/>
                    <a:pt x="2356866" y="148971"/>
                    <a:pt x="49911" y="148971"/>
                  </a:cubicBezTo>
                  <a:cubicBezTo>
                    <a:pt x="33242" y="148971"/>
                    <a:pt x="16669" y="149447"/>
                    <a:pt x="0" y="149733"/>
                  </a:cubicBezTo>
                  <a:cubicBezTo>
                    <a:pt x="0" y="99822"/>
                    <a:pt x="0" y="49911"/>
                    <a:pt x="0" y="0"/>
                  </a:cubicBezTo>
                  <a:close/>
                </a:path>
              </a:pathLst>
            </a:custGeom>
            <a:grp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F7FA8005-3E2F-3DDC-AC75-28F660D3EF88}"/>
                </a:ext>
              </a:extLst>
            </p:cNvPr>
            <p:cNvSpPr/>
            <p:nvPr/>
          </p:nvSpPr>
          <p:spPr>
            <a:xfrm>
              <a:off x="2586037" y="4568951"/>
              <a:ext cx="7018972" cy="142589"/>
            </a:xfrm>
            <a:custGeom>
              <a:avLst/>
              <a:gdLst>
                <a:gd name="connsiteX0" fmla="*/ 0 w 7018972"/>
                <a:gd name="connsiteY0" fmla="*/ 95 h 142589"/>
                <a:gd name="connsiteX1" fmla="*/ 49911 w 7018972"/>
                <a:gd name="connsiteY1" fmla="*/ 857 h 142589"/>
                <a:gd name="connsiteX2" fmla="*/ 6967157 w 7018972"/>
                <a:gd name="connsiteY2" fmla="*/ 857 h 142589"/>
                <a:gd name="connsiteX3" fmla="*/ 7018973 w 7018972"/>
                <a:gd name="connsiteY3" fmla="*/ 857 h 142589"/>
                <a:gd name="connsiteX4" fmla="*/ 7018973 w 7018972"/>
                <a:gd name="connsiteY4" fmla="*/ 141827 h 142589"/>
                <a:gd name="connsiteX5" fmla="*/ 6970777 w 7018972"/>
                <a:gd name="connsiteY5" fmla="*/ 141827 h 142589"/>
                <a:gd name="connsiteX6" fmla="*/ 49911 w 7018972"/>
                <a:gd name="connsiteY6" fmla="*/ 141827 h 142589"/>
                <a:gd name="connsiteX7" fmla="*/ 0 w 7018972"/>
                <a:gd name="connsiteY7" fmla="*/ 142589 h 142589"/>
                <a:gd name="connsiteX8" fmla="*/ 0 w 7018972"/>
                <a:gd name="connsiteY8" fmla="*/ 0 h 14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2589">
                  <a:moveTo>
                    <a:pt x="0" y="95"/>
                  </a:moveTo>
                  <a:cubicBezTo>
                    <a:pt x="16669" y="381"/>
                    <a:pt x="33242" y="857"/>
                    <a:pt x="49911" y="857"/>
                  </a:cubicBezTo>
                  <a:cubicBezTo>
                    <a:pt x="2355628" y="857"/>
                    <a:pt x="4661440" y="857"/>
                    <a:pt x="6967157" y="857"/>
                  </a:cubicBezTo>
                  <a:lnTo>
                    <a:pt x="7018973" y="857"/>
                  </a:lnTo>
                  <a:lnTo>
                    <a:pt x="7018973" y="141827"/>
                  </a:lnTo>
                  <a:lnTo>
                    <a:pt x="6970777" y="141827"/>
                  </a:lnTo>
                  <a:cubicBezTo>
                    <a:pt x="4663821" y="141827"/>
                    <a:pt x="2356866" y="141827"/>
                    <a:pt x="49911" y="141827"/>
                  </a:cubicBezTo>
                  <a:cubicBezTo>
                    <a:pt x="33242" y="141827"/>
                    <a:pt x="16669" y="142304"/>
                    <a:pt x="0" y="142589"/>
                  </a:cubicBezTo>
                  <a:cubicBezTo>
                    <a:pt x="0" y="95060"/>
                    <a:pt x="0" y="47530"/>
                    <a:pt x="0" y="0"/>
                  </a:cubicBezTo>
                  <a:close/>
                </a:path>
              </a:pathLst>
            </a:custGeom>
            <a:grp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ED4BAAB3-A605-6A16-46D4-E7E0E34643F2}"/>
                </a:ext>
              </a:extLst>
            </p:cNvPr>
            <p:cNvSpPr/>
            <p:nvPr/>
          </p:nvSpPr>
          <p:spPr>
            <a:xfrm>
              <a:off x="2586037" y="4404930"/>
              <a:ext cx="7018972" cy="135540"/>
            </a:xfrm>
            <a:custGeom>
              <a:avLst/>
              <a:gdLst>
                <a:gd name="connsiteX0" fmla="*/ 0 w 7018972"/>
                <a:gd name="connsiteY0" fmla="*/ 95 h 135540"/>
                <a:gd name="connsiteX1" fmla="*/ 49911 w 7018972"/>
                <a:gd name="connsiteY1" fmla="*/ 857 h 135540"/>
                <a:gd name="connsiteX2" fmla="*/ 6967157 w 7018972"/>
                <a:gd name="connsiteY2" fmla="*/ 857 h 135540"/>
                <a:gd name="connsiteX3" fmla="*/ 7018973 w 7018972"/>
                <a:gd name="connsiteY3" fmla="*/ 857 h 135540"/>
                <a:gd name="connsiteX4" fmla="*/ 7018973 w 7018972"/>
                <a:gd name="connsiteY4" fmla="*/ 134779 h 135540"/>
                <a:gd name="connsiteX5" fmla="*/ 6970777 w 7018972"/>
                <a:gd name="connsiteY5" fmla="*/ 134779 h 135540"/>
                <a:gd name="connsiteX6" fmla="*/ 49911 w 7018972"/>
                <a:gd name="connsiteY6" fmla="*/ 134779 h 135540"/>
                <a:gd name="connsiteX7" fmla="*/ 0 w 7018972"/>
                <a:gd name="connsiteY7" fmla="*/ 135541 h 135540"/>
                <a:gd name="connsiteX8" fmla="*/ 0 w 7018972"/>
                <a:gd name="connsiteY8" fmla="*/ 0 h 13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35540">
                  <a:moveTo>
                    <a:pt x="0" y="95"/>
                  </a:moveTo>
                  <a:cubicBezTo>
                    <a:pt x="16669" y="381"/>
                    <a:pt x="33242" y="857"/>
                    <a:pt x="49911" y="857"/>
                  </a:cubicBezTo>
                  <a:cubicBezTo>
                    <a:pt x="2355628" y="857"/>
                    <a:pt x="4661440" y="857"/>
                    <a:pt x="6967157" y="857"/>
                  </a:cubicBezTo>
                  <a:cubicBezTo>
                    <a:pt x="6983635" y="857"/>
                    <a:pt x="7000113" y="857"/>
                    <a:pt x="7018973" y="857"/>
                  </a:cubicBezTo>
                  <a:lnTo>
                    <a:pt x="7018973" y="134779"/>
                  </a:lnTo>
                  <a:lnTo>
                    <a:pt x="6970777" y="134779"/>
                  </a:lnTo>
                  <a:cubicBezTo>
                    <a:pt x="4663821" y="134779"/>
                    <a:pt x="2356866" y="134779"/>
                    <a:pt x="49911" y="134779"/>
                  </a:cubicBezTo>
                  <a:cubicBezTo>
                    <a:pt x="33242" y="134779"/>
                    <a:pt x="16669" y="135255"/>
                    <a:pt x="0" y="135541"/>
                  </a:cubicBezTo>
                  <a:cubicBezTo>
                    <a:pt x="0" y="90392"/>
                    <a:pt x="0" y="45244"/>
                    <a:pt x="0" y="0"/>
                  </a:cubicBezTo>
                  <a:close/>
                </a:path>
              </a:pathLst>
            </a:custGeom>
            <a:grp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0FDBBC14-DD61-8F24-9DE8-67514B54D599}"/>
                </a:ext>
              </a:extLst>
            </p:cNvPr>
            <p:cNvSpPr/>
            <p:nvPr/>
          </p:nvSpPr>
          <p:spPr>
            <a:xfrm>
              <a:off x="2586037" y="4240910"/>
              <a:ext cx="7018972" cy="128397"/>
            </a:xfrm>
            <a:custGeom>
              <a:avLst/>
              <a:gdLst>
                <a:gd name="connsiteX0" fmla="*/ 0 w 7018972"/>
                <a:gd name="connsiteY0" fmla="*/ 95 h 128397"/>
                <a:gd name="connsiteX1" fmla="*/ 49911 w 7018972"/>
                <a:gd name="connsiteY1" fmla="*/ 857 h 128397"/>
                <a:gd name="connsiteX2" fmla="*/ 6967157 w 7018972"/>
                <a:gd name="connsiteY2" fmla="*/ 857 h 128397"/>
                <a:gd name="connsiteX3" fmla="*/ 7018973 w 7018972"/>
                <a:gd name="connsiteY3" fmla="*/ 857 h 128397"/>
                <a:gd name="connsiteX4" fmla="*/ 7018973 w 7018972"/>
                <a:gd name="connsiteY4" fmla="*/ 127635 h 128397"/>
                <a:gd name="connsiteX5" fmla="*/ 6970777 w 7018972"/>
                <a:gd name="connsiteY5" fmla="*/ 127635 h 128397"/>
                <a:gd name="connsiteX6" fmla="*/ 49911 w 7018972"/>
                <a:gd name="connsiteY6" fmla="*/ 127635 h 128397"/>
                <a:gd name="connsiteX7" fmla="*/ 0 w 7018972"/>
                <a:gd name="connsiteY7" fmla="*/ 128397 h 128397"/>
                <a:gd name="connsiteX8" fmla="*/ 0 w 7018972"/>
                <a:gd name="connsiteY8" fmla="*/ 0 h 12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8397">
                  <a:moveTo>
                    <a:pt x="0" y="95"/>
                  </a:moveTo>
                  <a:cubicBezTo>
                    <a:pt x="16669" y="381"/>
                    <a:pt x="33242" y="857"/>
                    <a:pt x="49911" y="857"/>
                  </a:cubicBezTo>
                  <a:cubicBezTo>
                    <a:pt x="2355628" y="857"/>
                    <a:pt x="4661440" y="857"/>
                    <a:pt x="6967157" y="857"/>
                  </a:cubicBezTo>
                  <a:lnTo>
                    <a:pt x="7018973" y="857"/>
                  </a:lnTo>
                  <a:lnTo>
                    <a:pt x="7018973" y="127635"/>
                  </a:lnTo>
                  <a:lnTo>
                    <a:pt x="6970777" y="127635"/>
                  </a:lnTo>
                  <a:cubicBezTo>
                    <a:pt x="4663821" y="127635"/>
                    <a:pt x="2356866" y="127635"/>
                    <a:pt x="49911" y="127635"/>
                  </a:cubicBezTo>
                  <a:cubicBezTo>
                    <a:pt x="33242" y="127635"/>
                    <a:pt x="16669" y="128111"/>
                    <a:pt x="0" y="128397"/>
                  </a:cubicBezTo>
                  <a:cubicBezTo>
                    <a:pt x="0" y="85630"/>
                    <a:pt x="0" y="42863"/>
                    <a:pt x="0" y="0"/>
                  </a:cubicBezTo>
                  <a:close/>
                </a:path>
              </a:pathLst>
            </a:custGeom>
            <a:grp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3653F04A-8B2D-F751-A1F2-3B9E384FA6C3}"/>
                </a:ext>
              </a:extLst>
            </p:cNvPr>
            <p:cNvSpPr/>
            <p:nvPr/>
          </p:nvSpPr>
          <p:spPr>
            <a:xfrm>
              <a:off x="2586037" y="4076985"/>
              <a:ext cx="7018972" cy="121158"/>
            </a:xfrm>
            <a:custGeom>
              <a:avLst/>
              <a:gdLst>
                <a:gd name="connsiteX0" fmla="*/ 0 w 7018972"/>
                <a:gd name="connsiteY0" fmla="*/ 0 h 121158"/>
                <a:gd name="connsiteX1" fmla="*/ 49911 w 7018972"/>
                <a:gd name="connsiteY1" fmla="*/ 762 h 121158"/>
                <a:gd name="connsiteX2" fmla="*/ 6967157 w 7018972"/>
                <a:gd name="connsiteY2" fmla="*/ 762 h 121158"/>
                <a:gd name="connsiteX3" fmla="*/ 7018973 w 7018972"/>
                <a:gd name="connsiteY3" fmla="*/ 762 h 121158"/>
                <a:gd name="connsiteX4" fmla="*/ 7018973 w 7018972"/>
                <a:gd name="connsiteY4" fmla="*/ 120396 h 121158"/>
                <a:gd name="connsiteX5" fmla="*/ 6970777 w 7018972"/>
                <a:gd name="connsiteY5" fmla="*/ 120396 h 121158"/>
                <a:gd name="connsiteX6" fmla="*/ 49911 w 7018972"/>
                <a:gd name="connsiteY6" fmla="*/ 120396 h 121158"/>
                <a:gd name="connsiteX7" fmla="*/ 0 w 7018972"/>
                <a:gd name="connsiteY7" fmla="*/ 121158 h 121158"/>
                <a:gd name="connsiteX8" fmla="*/ 0 w 7018972"/>
                <a:gd name="connsiteY8" fmla="*/ 0 h 12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1158">
                  <a:moveTo>
                    <a:pt x="0" y="0"/>
                  </a:moveTo>
                  <a:cubicBezTo>
                    <a:pt x="16669" y="286"/>
                    <a:pt x="33242" y="762"/>
                    <a:pt x="49911" y="762"/>
                  </a:cubicBezTo>
                  <a:cubicBezTo>
                    <a:pt x="2355628" y="762"/>
                    <a:pt x="4661440" y="762"/>
                    <a:pt x="6967157" y="762"/>
                  </a:cubicBezTo>
                  <a:lnTo>
                    <a:pt x="7018973" y="762"/>
                  </a:lnTo>
                  <a:lnTo>
                    <a:pt x="7018973" y="120396"/>
                  </a:lnTo>
                  <a:lnTo>
                    <a:pt x="6970777" y="120396"/>
                  </a:lnTo>
                  <a:cubicBezTo>
                    <a:pt x="4663821" y="120396"/>
                    <a:pt x="2356866" y="120396"/>
                    <a:pt x="49911" y="120396"/>
                  </a:cubicBezTo>
                  <a:cubicBezTo>
                    <a:pt x="33242" y="120396"/>
                    <a:pt x="16669" y="120872"/>
                    <a:pt x="0" y="121158"/>
                  </a:cubicBezTo>
                  <a:cubicBezTo>
                    <a:pt x="0" y="80867"/>
                    <a:pt x="0" y="40386"/>
                    <a:pt x="0" y="0"/>
                  </a:cubicBezTo>
                  <a:close/>
                </a:path>
              </a:pathLst>
            </a:custGeom>
            <a:grp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DBA6C603-273B-7F39-FD85-4492784FC15E}"/>
                </a:ext>
              </a:extLst>
            </p:cNvPr>
            <p:cNvSpPr/>
            <p:nvPr/>
          </p:nvSpPr>
          <p:spPr>
            <a:xfrm>
              <a:off x="2586037" y="3912869"/>
              <a:ext cx="7018972" cy="114109"/>
            </a:xfrm>
            <a:custGeom>
              <a:avLst/>
              <a:gdLst>
                <a:gd name="connsiteX0" fmla="*/ 0 w 7018972"/>
                <a:gd name="connsiteY0" fmla="*/ 95 h 114109"/>
                <a:gd name="connsiteX1" fmla="*/ 49911 w 7018972"/>
                <a:gd name="connsiteY1" fmla="*/ 858 h 114109"/>
                <a:gd name="connsiteX2" fmla="*/ 6967157 w 7018972"/>
                <a:gd name="connsiteY2" fmla="*/ 858 h 114109"/>
                <a:gd name="connsiteX3" fmla="*/ 7018973 w 7018972"/>
                <a:gd name="connsiteY3" fmla="*/ 858 h 114109"/>
                <a:gd name="connsiteX4" fmla="*/ 7018973 w 7018972"/>
                <a:gd name="connsiteY4" fmla="*/ 113348 h 114109"/>
                <a:gd name="connsiteX5" fmla="*/ 6970777 w 7018972"/>
                <a:gd name="connsiteY5" fmla="*/ 113348 h 114109"/>
                <a:gd name="connsiteX6" fmla="*/ 49911 w 7018972"/>
                <a:gd name="connsiteY6" fmla="*/ 113348 h 114109"/>
                <a:gd name="connsiteX7" fmla="*/ 0 w 7018972"/>
                <a:gd name="connsiteY7" fmla="*/ 114110 h 114109"/>
                <a:gd name="connsiteX8" fmla="*/ 0 w 7018972"/>
                <a:gd name="connsiteY8" fmla="*/ 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14109">
                  <a:moveTo>
                    <a:pt x="0" y="95"/>
                  </a:moveTo>
                  <a:cubicBezTo>
                    <a:pt x="16669" y="381"/>
                    <a:pt x="33242" y="858"/>
                    <a:pt x="49911" y="858"/>
                  </a:cubicBezTo>
                  <a:cubicBezTo>
                    <a:pt x="2355628" y="858"/>
                    <a:pt x="4661440" y="858"/>
                    <a:pt x="6967157" y="858"/>
                  </a:cubicBezTo>
                  <a:lnTo>
                    <a:pt x="7018973" y="858"/>
                  </a:lnTo>
                  <a:lnTo>
                    <a:pt x="7018973" y="113348"/>
                  </a:lnTo>
                  <a:lnTo>
                    <a:pt x="6970777" y="113348"/>
                  </a:lnTo>
                  <a:cubicBezTo>
                    <a:pt x="4663821" y="113348"/>
                    <a:pt x="2356866" y="113348"/>
                    <a:pt x="49911" y="113348"/>
                  </a:cubicBezTo>
                  <a:cubicBezTo>
                    <a:pt x="33242" y="113348"/>
                    <a:pt x="16669" y="113824"/>
                    <a:pt x="0" y="114110"/>
                  </a:cubicBezTo>
                  <a:cubicBezTo>
                    <a:pt x="0" y="76105"/>
                    <a:pt x="0" y="38005"/>
                    <a:pt x="0" y="0"/>
                  </a:cubicBezTo>
                  <a:close/>
                </a:path>
              </a:pathLst>
            </a:custGeom>
            <a:grp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A50DF24D-63E7-2710-FDF5-1893C8E3B60D}"/>
                </a:ext>
              </a:extLst>
            </p:cNvPr>
            <p:cNvSpPr/>
            <p:nvPr/>
          </p:nvSpPr>
          <p:spPr>
            <a:xfrm>
              <a:off x="2585941" y="3748849"/>
              <a:ext cx="7018972" cy="106965"/>
            </a:xfrm>
            <a:custGeom>
              <a:avLst/>
              <a:gdLst>
                <a:gd name="connsiteX0" fmla="*/ 95 w 7018972"/>
                <a:gd name="connsiteY0" fmla="*/ 95 h 106965"/>
                <a:gd name="connsiteX1" fmla="*/ 50006 w 7018972"/>
                <a:gd name="connsiteY1" fmla="*/ 857 h 106965"/>
                <a:gd name="connsiteX2" fmla="*/ 6967252 w 7018972"/>
                <a:gd name="connsiteY2" fmla="*/ 857 h 106965"/>
                <a:gd name="connsiteX3" fmla="*/ 7018973 w 7018972"/>
                <a:gd name="connsiteY3" fmla="*/ 857 h 106965"/>
                <a:gd name="connsiteX4" fmla="*/ 7018973 w 7018972"/>
                <a:gd name="connsiteY4" fmla="*/ 106204 h 106965"/>
                <a:gd name="connsiteX5" fmla="*/ 6970776 w 7018972"/>
                <a:gd name="connsiteY5" fmla="*/ 106204 h 106965"/>
                <a:gd name="connsiteX6" fmla="*/ 49911 w 7018972"/>
                <a:gd name="connsiteY6" fmla="*/ 106204 h 106965"/>
                <a:gd name="connsiteX7" fmla="*/ 0 w 7018972"/>
                <a:gd name="connsiteY7" fmla="*/ 106966 h 106965"/>
                <a:gd name="connsiteX8" fmla="*/ 0 w 7018972"/>
                <a:gd name="connsiteY8" fmla="*/ 0 h 10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06965">
                  <a:moveTo>
                    <a:pt x="95" y="95"/>
                  </a:moveTo>
                  <a:cubicBezTo>
                    <a:pt x="16764" y="381"/>
                    <a:pt x="33338" y="857"/>
                    <a:pt x="50006" y="857"/>
                  </a:cubicBezTo>
                  <a:cubicBezTo>
                    <a:pt x="2355723" y="857"/>
                    <a:pt x="4661535" y="857"/>
                    <a:pt x="6967252" y="857"/>
                  </a:cubicBezTo>
                  <a:lnTo>
                    <a:pt x="7018973" y="857"/>
                  </a:lnTo>
                  <a:lnTo>
                    <a:pt x="7018973" y="106204"/>
                  </a:lnTo>
                  <a:lnTo>
                    <a:pt x="6970776" y="106204"/>
                  </a:lnTo>
                  <a:cubicBezTo>
                    <a:pt x="4663821" y="106204"/>
                    <a:pt x="2356866" y="106204"/>
                    <a:pt x="49911" y="106204"/>
                  </a:cubicBezTo>
                  <a:cubicBezTo>
                    <a:pt x="33242" y="106204"/>
                    <a:pt x="16669" y="106680"/>
                    <a:pt x="0" y="106966"/>
                  </a:cubicBezTo>
                  <a:cubicBezTo>
                    <a:pt x="0" y="71342"/>
                    <a:pt x="0" y="35624"/>
                    <a:pt x="0" y="0"/>
                  </a:cubicBezTo>
                  <a:close/>
                </a:path>
              </a:pathLst>
            </a:custGeom>
            <a:grp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A1EA652B-55D7-65B2-782C-6E5028A810A9}"/>
                </a:ext>
              </a:extLst>
            </p:cNvPr>
            <p:cNvSpPr/>
            <p:nvPr/>
          </p:nvSpPr>
          <p:spPr>
            <a:xfrm>
              <a:off x="2585941" y="3584923"/>
              <a:ext cx="7018972" cy="99726"/>
            </a:xfrm>
            <a:custGeom>
              <a:avLst/>
              <a:gdLst>
                <a:gd name="connsiteX0" fmla="*/ 95 w 7018972"/>
                <a:gd name="connsiteY0" fmla="*/ 0 h 99726"/>
                <a:gd name="connsiteX1" fmla="*/ 50006 w 7018972"/>
                <a:gd name="connsiteY1" fmla="*/ 762 h 99726"/>
                <a:gd name="connsiteX2" fmla="*/ 6967252 w 7018972"/>
                <a:gd name="connsiteY2" fmla="*/ 762 h 99726"/>
                <a:gd name="connsiteX3" fmla="*/ 7018973 w 7018972"/>
                <a:gd name="connsiteY3" fmla="*/ 762 h 99726"/>
                <a:gd name="connsiteX4" fmla="*/ 7018973 w 7018972"/>
                <a:gd name="connsiteY4" fmla="*/ 98965 h 99726"/>
                <a:gd name="connsiteX5" fmla="*/ 6970776 w 7018972"/>
                <a:gd name="connsiteY5" fmla="*/ 98965 h 99726"/>
                <a:gd name="connsiteX6" fmla="*/ 49911 w 7018972"/>
                <a:gd name="connsiteY6" fmla="*/ 98965 h 99726"/>
                <a:gd name="connsiteX7" fmla="*/ 0 w 7018972"/>
                <a:gd name="connsiteY7" fmla="*/ 99727 h 99726"/>
                <a:gd name="connsiteX8" fmla="*/ 95 w 7018972"/>
                <a:gd name="connsiteY8"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9726">
                  <a:moveTo>
                    <a:pt x="95" y="0"/>
                  </a:moveTo>
                  <a:cubicBezTo>
                    <a:pt x="16764" y="286"/>
                    <a:pt x="33338" y="762"/>
                    <a:pt x="50006" y="762"/>
                  </a:cubicBezTo>
                  <a:cubicBezTo>
                    <a:pt x="2355723" y="762"/>
                    <a:pt x="4661535" y="762"/>
                    <a:pt x="6967252" y="762"/>
                  </a:cubicBezTo>
                  <a:lnTo>
                    <a:pt x="7018973" y="762"/>
                  </a:lnTo>
                  <a:lnTo>
                    <a:pt x="7018973" y="98965"/>
                  </a:lnTo>
                  <a:lnTo>
                    <a:pt x="6970776" y="98965"/>
                  </a:lnTo>
                  <a:cubicBezTo>
                    <a:pt x="4663821" y="98965"/>
                    <a:pt x="2356866" y="98965"/>
                    <a:pt x="49911" y="98965"/>
                  </a:cubicBezTo>
                  <a:cubicBezTo>
                    <a:pt x="33242" y="98965"/>
                    <a:pt x="16669" y="99441"/>
                    <a:pt x="0" y="99727"/>
                  </a:cubicBezTo>
                  <a:cubicBezTo>
                    <a:pt x="95" y="66580"/>
                    <a:pt x="95" y="33242"/>
                    <a:pt x="95" y="0"/>
                  </a:cubicBezTo>
                  <a:close/>
                </a:path>
              </a:pathLst>
            </a:custGeom>
            <a:grp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447A91E4-10BE-977F-F0A1-92DB7A889810}"/>
                </a:ext>
              </a:extLst>
            </p:cNvPr>
            <p:cNvSpPr/>
            <p:nvPr/>
          </p:nvSpPr>
          <p:spPr>
            <a:xfrm>
              <a:off x="2586037" y="3420807"/>
              <a:ext cx="7018972" cy="92678"/>
            </a:xfrm>
            <a:custGeom>
              <a:avLst/>
              <a:gdLst>
                <a:gd name="connsiteX0" fmla="*/ 0 w 7018972"/>
                <a:gd name="connsiteY0" fmla="*/ 95 h 92678"/>
                <a:gd name="connsiteX1" fmla="*/ 49911 w 7018972"/>
                <a:gd name="connsiteY1" fmla="*/ 857 h 92678"/>
                <a:gd name="connsiteX2" fmla="*/ 6967252 w 7018972"/>
                <a:gd name="connsiteY2" fmla="*/ 857 h 92678"/>
                <a:gd name="connsiteX3" fmla="*/ 7018973 w 7018972"/>
                <a:gd name="connsiteY3" fmla="*/ 857 h 92678"/>
                <a:gd name="connsiteX4" fmla="*/ 7018973 w 7018972"/>
                <a:gd name="connsiteY4" fmla="*/ 91916 h 92678"/>
                <a:gd name="connsiteX5" fmla="*/ 6970777 w 7018972"/>
                <a:gd name="connsiteY5" fmla="*/ 91916 h 92678"/>
                <a:gd name="connsiteX6" fmla="*/ 49911 w 7018972"/>
                <a:gd name="connsiteY6" fmla="*/ 91916 h 92678"/>
                <a:gd name="connsiteX7" fmla="*/ 0 w 7018972"/>
                <a:gd name="connsiteY7" fmla="*/ 92678 h 92678"/>
                <a:gd name="connsiteX8" fmla="*/ 0 w 7018972"/>
                <a:gd name="connsiteY8" fmla="*/ 0 h 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2678">
                  <a:moveTo>
                    <a:pt x="0" y="95"/>
                  </a:moveTo>
                  <a:cubicBezTo>
                    <a:pt x="16669" y="381"/>
                    <a:pt x="33242" y="857"/>
                    <a:pt x="49911" y="857"/>
                  </a:cubicBezTo>
                  <a:cubicBezTo>
                    <a:pt x="2355723" y="857"/>
                    <a:pt x="4661440" y="857"/>
                    <a:pt x="6967252" y="857"/>
                  </a:cubicBezTo>
                  <a:lnTo>
                    <a:pt x="7018973" y="857"/>
                  </a:lnTo>
                  <a:lnTo>
                    <a:pt x="7018973" y="91916"/>
                  </a:lnTo>
                  <a:lnTo>
                    <a:pt x="6970777" y="91916"/>
                  </a:lnTo>
                  <a:cubicBezTo>
                    <a:pt x="4663821" y="91916"/>
                    <a:pt x="2356866" y="91916"/>
                    <a:pt x="49911" y="91916"/>
                  </a:cubicBezTo>
                  <a:cubicBezTo>
                    <a:pt x="33242" y="91916"/>
                    <a:pt x="16669" y="92392"/>
                    <a:pt x="0" y="92678"/>
                  </a:cubicBezTo>
                  <a:cubicBezTo>
                    <a:pt x="0" y="61817"/>
                    <a:pt x="0" y="30861"/>
                    <a:pt x="0" y="0"/>
                  </a:cubicBezTo>
                  <a:close/>
                </a:path>
              </a:pathLst>
            </a:custGeom>
            <a:grp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1EA2C75C-5CD6-7916-64F5-09EAE3F5883E}"/>
                </a:ext>
              </a:extLst>
            </p:cNvPr>
            <p:cNvSpPr/>
            <p:nvPr/>
          </p:nvSpPr>
          <p:spPr>
            <a:xfrm>
              <a:off x="2586037" y="3256882"/>
              <a:ext cx="7018972" cy="85439"/>
            </a:xfrm>
            <a:custGeom>
              <a:avLst/>
              <a:gdLst>
                <a:gd name="connsiteX0" fmla="*/ 0 w 7018972"/>
                <a:gd name="connsiteY0" fmla="*/ 0 h 85439"/>
                <a:gd name="connsiteX1" fmla="*/ 49911 w 7018972"/>
                <a:gd name="connsiteY1" fmla="*/ 762 h 85439"/>
                <a:gd name="connsiteX2" fmla="*/ 6967252 w 7018972"/>
                <a:gd name="connsiteY2" fmla="*/ 762 h 85439"/>
                <a:gd name="connsiteX3" fmla="*/ 7018973 w 7018972"/>
                <a:gd name="connsiteY3" fmla="*/ 762 h 85439"/>
                <a:gd name="connsiteX4" fmla="*/ 7018973 w 7018972"/>
                <a:gd name="connsiteY4" fmla="*/ 84677 h 85439"/>
                <a:gd name="connsiteX5" fmla="*/ 6970777 w 7018972"/>
                <a:gd name="connsiteY5" fmla="*/ 84677 h 85439"/>
                <a:gd name="connsiteX6" fmla="*/ 49911 w 7018972"/>
                <a:gd name="connsiteY6" fmla="*/ 84677 h 85439"/>
                <a:gd name="connsiteX7" fmla="*/ 0 w 7018972"/>
                <a:gd name="connsiteY7" fmla="*/ 85439 h 85439"/>
                <a:gd name="connsiteX8" fmla="*/ 0 w 7018972"/>
                <a:gd name="connsiteY8" fmla="*/ 0 h 8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85439">
                  <a:moveTo>
                    <a:pt x="0" y="0"/>
                  </a:moveTo>
                  <a:cubicBezTo>
                    <a:pt x="16669" y="286"/>
                    <a:pt x="33242" y="762"/>
                    <a:pt x="49911" y="762"/>
                  </a:cubicBezTo>
                  <a:cubicBezTo>
                    <a:pt x="2355723" y="762"/>
                    <a:pt x="4661440" y="762"/>
                    <a:pt x="6967252" y="762"/>
                  </a:cubicBezTo>
                  <a:lnTo>
                    <a:pt x="7018973" y="762"/>
                  </a:lnTo>
                  <a:lnTo>
                    <a:pt x="7018973" y="84677"/>
                  </a:lnTo>
                  <a:lnTo>
                    <a:pt x="6970777" y="84677"/>
                  </a:lnTo>
                  <a:cubicBezTo>
                    <a:pt x="4663821" y="84677"/>
                    <a:pt x="2356866" y="84677"/>
                    <a:pt x="49911" y="84677"/>
                  </a:cubicBezTo>
                  <a:cubicBezTo>
                    <a:pt x="33242" y="84677"/>
                    <a:pt x="16669" y="85154"/>
                    <a:pt x="0" y="85439"/>
                  </a:cubicBezTo>
                  <a:cubicBezTo>
                    <a:pt x="0" y="57055"/>
                    <a:pt x="0" y="28480"/>
                    <a:pt x="0" y="0"/>
                  </a:cubicBezTo>
                  <a:close/>
                </a:path>
              </a:pathLst>
            </a:custGeom>
            <a:grp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EA43EC33-FAEB-5243-7116-4A8AC1A98D9F}"/>
                </a:ext>
              </a:extLst>
            </p:cNvPr>
            <p:cNvSpPr/>
            <p:nvPr/>
          </p:nvSpPr>
          <p:spPr>
            <a:xfrm>
              <a:off x="2586037" y="3092766"/>
              <a:ext cx="7018972" cy="78486"/>
            </a:xfrm>
            <a:custGeom>
              <a:avLst/>
              <a:gdLst>
                <a:gd name="connsiteX0" fmla="*/ 0 w 7018972"/>
                <a:gd name="connsiteY0" fmla="*/ 95 h 78486"/>
                <a:gd name="connsiteX1" fmla="*/ 49911 w 7018972"/>
                <a:gd name="connsiteY1" fmla="*/ 857 h 78486"/>
                <a:gd name="connsiteX2" fmla="*/ 6967252 w 7018972"/>
                <a:gd name="connsiteY2" fmla="*/ 857 h 78486"/>
                <a:gd name="connsiteX3" fmla="*/ 7018973 w 7018972"/>
                <a:gd name="connsiteY3" fmla="*/ 857 h 78486"/>
                <a:gd name="connsiteX4" fmla="*/ 7018973 w 7018972"/>
                <a:gd name="connsiteY4" fmla="*/ 77724 h 78486"/>
                <a:gd name="connsiteX5" fmla="*/ 6970777 w 7018972"/>
                <a:gd name="connsiteY5" fmla="*/ 77724 h 78486"/>
                <a:gd name="connsiteX6" fmla="*/ 49911 w 7018972"/>
                <a:gd name="connsiteY6" fmla="*/ 77724 h 78486"/>
                <a:gd name="connsiteX7" fmla="*/ 0 w 7018972"/>
                <a:gd name="connsiteY7" fmla="*/ 78486 h 78486"/>
                <a:gd name="connsiteX8" fmla="*/ 0 w 7018972"/>
                <a:gd name="connsiteY8" fmla="*/ 0 h 7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8486">
                  <a:moveTo>
                    <a:pt x="0" y="95"/>
                  </a:moveTo>
                  <a:cubicBezTo>
                    <a:pt x="16669" y="381"/>
                    <a:pt x="33242" y="857"/>
                    <a:pt x="49911" y="857"/>
                  </a:cubicBezTo>
                  <a:cubicBezTo>
                    <a:pt x="2355723" y="857"/>
                    <a:pt x="4661440" y="857"/>
                    <a:pt x="6967252" y="857"/>
                  </a:cubicBezTo>
                  <a:lnTo>
                    <a:pt x="7018973" y="857"/>
                  </a:lnTo>
                  <a:lnTo>
                    <a:pt x="7018973" y="77724"/>
                  </a:lnTo>
                  <a:lnTo>
                    <a:pt x="6970777" y="77724"/>
                  </a:lnTo>
                  <a:cubicBezTo>
                    <a:pt x="4663821" y="77724"/>
                    <a:pt x="2356866" y="77724"/>
                    <a:pt x="49911" y="77724"/>
                  </a:cubicBezTo>
                  <a:cubicBezTo>
                    <a:pt x="33242" y="77724"/>
                    <a:pt x="16669" y="78200"/>
                    <a:pt x="0" y="78486"/>
                  </a:cubicBezTo>
                  <a:cubicBezTo>
                    <a:pt x="0" y="52292"/>
                    <a:pt x="0" y="26194"/>
                    <a:pt x="0" y="0"/>
                  </a:cubicBezTo>
                  <a:close/>
                </a:path>
              </a:pathLst>
            </a:custGeom>
            <a:grp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BA07FF6E-082F-8165-2AED-9A20F48FF33C}"/>
                </a:ext>
              </a:extLst>
            </p:cNvPr>
            <p:cNvSpPr/>
            <p:nvPr/>
          </p:nvSpPr>
          <p:spPr>
            <a:xfrm>
              <a:off x="2586037" y="2928746"/>
              <a:ext cx="7018972" cy="71342"/>
            </a:xfrm>
            <a:custGeom>
              <a:avLst/>
              <a:gdLst>
                <a:gd name="connsiteX0" fmla="*/ 0 w 7018972"/>
                <a:gd name="connsiteY0" fmla="*/ 95 h 71342"/>
                <a:gd name="connsiteX1" fmla="*/ 49911 w 7018972"/>
                <a:gd name="connsiteY1" fmla="*/ 857 h 71342"/>
                <a:gd name="connsiteX2" fmla="*/ 6967252 w 7018972"/>
                <a:gd name="connsiteY2" fmla="*/ 857 h 71342"/>
                <a:gd name="connsiteX3" fmla="*/ 7018973 w 7018972"/>
                <a:gd name="connsiteY3" fmla="*/ 857 h 71342"/>
                <a:gd name="connsiteX4" fmla="*/ 7018973 w 7018972"/>
                <a:gd name="connsiteY4" fmla="*/ 70580 h 71342"/>
                <a:gd name="connsiteX5" fmla="*/ 6970777 w 7018972"/>
                <a:gd name="connsiteY5" fmla="*/ 70580 h 71342"/>
                <a:gd name="connsiteX6" fmla="*/ 49911 w 7018972"/>
                <a:gd name="connsiteY6" fmla="*/ 70580 h 71342"/>
                <a:gd name="connsiteX7" fmla="*/ 0 w 7018972"/>
                <a:gd name="connsiteY7" fmla="*/ 71342 h 71342"/>
                <a:gd name="connsiteX8" fmla="*/ 0 w 7018972"/>
                <a:gd name="connsiteY8" fmla="*/ 0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1342">
                  <a:moveTo>
                    <a:pt x="0" y="95"/>
                  </a:moveTo>
                  <a:cubicBezTo>
                    <a:pt x="16669" y="381"/>
                    <a:pt x="33242" y="857"/>
                    <a:pt x="49911" y="857"/>
                  </a:cubicBezTo>
                  <a:cubicBezTo>
                    <a:pt x="2355723" y="857"/>
                    <a:pt x="4661440" y="857"/>
                    <a:pt x="6967252" y="857"/>
                  </a:cubicBezTo>
                  <a:cubicBezTo>
                    <a:pt x="6983730" y="857"/>
                    <a:pt x="7000208" y="857"/>
                    <a:pt x="7018973" y="857"/>
                  </a:cubicBezTo>
                  <a:lnTo>
                    <a:pt x="7018973" y="70580"/>
                  </a:lnTo>
                  <a:cubicBezTo>
                    <a:pt x="7003161" y="70580"/>
                    <a:pt x="6986969" y="70580"/>
                    <a:pt x="6970777" y="70580"/>
                  </a:cubicBezTo>
                  <a:cubicBezTo>
                    <a:pt x="4663821" y="70580"/>
                    <a:pt x="2356866" y="70580"/>
                    <a:pt x="49911" y="70580"/>
                  </a:cubicBezTo>
                  <a:cubicBezTo>
                    <a:pt x="33242" y="70580"/>
                    <a:pt x="16669" y="71057"/>
                    <a:pt x="0" y="71342"/>
                  </a:cubicBezTo>
                  <a:lnTo>
                    <a:pt x="0" y="0"/>
                  </a:lnTo>
                  <a:close/>
                </a:path>
              </a:pathLst>
            </a:custGeom>
            <a:grp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6328D354-0F9E-77C7-8565-352CF1EDCC87}"/>
                </a:ext>
              </a:extLst>
            </p:cNvPr>
            <p:cNvSpPr/>
            <p:nvPr/>
          </p:nvSpPr>
          <p:spPr>
            <a:xfrm>
              <a:off x="2586037" y="2764725"/>
              <a:ext cx="7018972" cy="64198"/>
            </a:xfrm>
            <a:custGeom>
              <a:avLst/>
              <a:gdLst>
                <a:gd name="connsiteX0" fmla="*/ 0 w 7018972"/>
                <a:gd name="connsiteY0" fmla="*/ 95 h 64198"/>
                <a:gd name="connsiteX1" fmla="*/ 49911 w 7018972"/>
                <a:gd name="connsiteY1" fmla="*/ 857 h 64198"/>
                <a:gd name="connsiteX2" fmla="*/ 6967252 w 7018972"/>
                <a:gd name="connsiteY2" fmla="*/ 857 h 64198"/>
                <a:gd name="connsiteX3" fmla="*/ 7018973 w 7018972"/>
                <a:gd name="connsiteY3" fmla="*/ 857 h 64198"/>
                <a:gd name="connsiteX4" fmla="*/ 7018973 w 7018972"/>
                <a:gd name="connsiteY4" fmla="*/ 63437 h 64198"/>
                <a:gd name="connsiteX5" fmla="*/ 6970871 w 7018972"/>
                <a:gd name="connsiteY5" fmla="*/ 63437 h 64198"/>
                <a:gd name="connsiteX6" fmla="*/ 49911 w 7018972"/>
                <a:gd name="connsiteY6" fmla="*/ 63437 h 64198"/>
                <a:gd name="connsiteX7" fmla="*/ 0 w 7018972"/>
                <a:gd name="connsiteY7" fmla="*/ 64199 h 64198"/>
                <a:gd name="connsiteX8" fmla="*/ 0 w 7018972"/>
                <a:gd name="connsiteY8" fmla="*/ 0 h 6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64198">
                  <a:moveTo>
                    <a:pt x="0" y="95"/>
                  </a:moveTo>
                  <a:cubicBezTo>
                    <a:pt x="16669" y="381"/>
                    <a:pt x="33242" y="857"/>
                    <a:pt x="49911" y="857"/>
                  </a:cubicBezTo>
                  <a:cubicBezTo>
                    <a:pt x="2355723" y="857"/>
                    <a:pt x="4661535" y="857"/>
                    <a:pt x="6967252" y="857"/>
                  </a:cubicBezTo>
                  <a:cubicBezTo>
                    <a:pt x="6983730" y="857"/>
                    <a:pt x="7000208" y="857"/>
                    <a:pt x="7018973" y="857"/>
                  </a:cubicBezTo>
                  <a:lnTo>
                    <a:pt x="7018973" y="63437"/>
                  </a:lnTo>
                  <a:cubicBezTo>
                    <a:pt x="7003161" y="63437"/>
                    <a:pt x="6987064" y="63437"/>
                    <a:pt x="6970871" y="63437"/>
                  </a:cubicBezTo>
                  <a:cubicBezTo>
                    <a:pt x="4663916" y="63437"/>
                    <a:pt x="2356866" y="63437"/>
                    <a:pt x="49911" y="63437"/>
                  </a:cubicBezTo>
                  <a:cubicBezTo>
                    <a:pt x="33242" y="63437"/>
                    <a:pt x="16669" y="63913"/>
                    <a:pt x="0" y="64199"/>
                  </a:cubicBezTo>
                  <a:lnTo>
                    <a:pt x="0" y="0"/>
                  </a:lnTo>
                  <a:close/>
                </a:path>
              </a:pathLst>
            </a:custGeom>
            <a:grp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A5DBD878-2B6B-D8DF-6345-4C505B77B202}"/>
                </a:ext>
              </a:extLst>
            </p:cNvPr>
            <p:cNvSpPr/>
            <p:nvPr/>
          </p:nvSpPr>
          <p:spPr>
            <a:xfrm>
              <a:off x="2586037" y="2600705"/>
              <a:ext cx="7019067" cy="56959"/>
            </a:xfrm>
            <a:custGeom>
              <a:avLst/>
              <a:gdLst>
                <a:gd name="connsiteX0" fmla="*/ 0 w 7019067"/>
                <a:gd name="connsiteY0" fmla="*/ 0 h 56959"/>
                <a:gd name="connsiteX1" fmla="*/ 49911 w 7019067"/>
                <a:gd name="connsiteY1" fmla="*/ 762 h 56959"/>
                <a:gd name="connsiteX2" fmla="*/ 6967347 w 7019067"/>
                <a:gd name="connsiteY2" fmla="*/ 762 h 56959"/>
                <a:gd name="connsiteX3" fmla="*/ 7019068 w 7019067"/>
                <a:gd name="connsiteY3" fmla="*/ 762 h 56959"/>
                <a:gd name="connsiteX4" fmla="*/ 7019068 w 7019067"/>
                <a:gd name="connsiteY4" fmla="*/ 56198 h 56959"/>
                <a:gd name="connsiteX5" fmla="*/ 6970967 w 7019067"/>
                <a:gd name="connsiteY5" fmla="*/ 56198 h 56959"/>
                <a:gd name="connsiteX6" fmla="*/ 50006 w 7019067"/>
                <a:gd name="connsiteY6" fmla="*/ 56198 h 56959"/>
                <a:gd name="connsiteX7" fmla="*/ 95 w 7019067"/>
                <a:gd name="connsiteY7" fmla="*/ 56959 h 56959"/>
                <a:gd name="connsiteX8" fmla="*/ 0 w 7019067"/>
                <a:gd name="connsiteY8" fmla="*/ 0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56959">
                  <a:moveTo>
                    <a:pt x="0" y="0"/>
                  </a:moveTo>
                  <a:cubicBezTo>
                    <a:pt x="16669" y="286"/>
                    <a:pt x="33242" y="762"/>
                    <a:pt x="49911" y="762"/>
                  </a:cubicBezTo>
                  <a:cubicBezTo>
                    <a:pt x="2355723" y="762"/>
                    <a:pt x="4661535" y="762"/>
                    <a:pt x="6967347" y="762"/>
                  </a:cubicBezTo>
                  <a:cubicBezTo>
                    <a:pt x="6983826" y="762"/>
                    <a:pt x="7000304" y="762"/>
                    <a:pt x="7019068" y="762"/>
                  </a:cubicBezTo>
                  <a:lnTo>
                    <a:pt x="7019068" y="56198"/>
                  </a:lnTo>
                  <a:cubicBezTo>
                    <a:pt x="7003352" y="56198"/>
                    <a:pt x="6987159" y="56198"/>
                    <a:pt x="6970967" y="56198"/>
                  </a:cubicBezTo>
                  <a:cubicBezTo>
                    <a:pt x="4664012" y="56198"/>
                    <a:pt x="2356961" y="56198"/>
                    <a:pt x="50006" y="56198"/>
                  </a:cubicBezTo>
                  <a:cubicBezTo>
                    <a:pt x="33338" y="56198"/>
                    <a:pt x="16764" y="56674"/>
                    <a:pt x="95" y="56959"/>
                  </a:cubicBezTo>
                  <a:cubicBezTo>
                    <a:pt x="0" y="38100"/>
                    <a:pt x="0" y="19050"/>
                    <a:pt x="0" y="0"/>
                  </a:cubicBezTo>
                  <a:close/>
                </a:path>
              </a:pathLst>
            </a:custGeom>
            <a:grpFill/>
            <a:ln w="9525" cap="flat">
              <a:noFill/>
              <a:prstDash val="solid"/>
              <a:miter/>
            </a:ln>
          </p:spPr>
          <p:txBody>
            <a:bodyPr rtlCol="0" anchor="ctr"/>
            <a:lstStyle/>
            <a:p>
              <a:endParaRPr lang="en-IN" dirty="0"/>
            </a:p>
          </p:txBody>
        </p:sp>
        <p:sp>
          <p:nvSpPr>
            <p:cNvPr id="48" name="Freeform: Shape 47">
              <a:extLst>
                <a:ext uri="{FF2B5EF4-FFF2-40B4-BE49-F238E27FC236}">
                  <a16:creationId xmlns:a16="http://schemas.microsoft.com/office/drawing/2014/main" id="{2D742657-EE8A-9ACA-7340-37749548DB04}"/>
                </a:ext>
              </a:extLst>
            </p:cNvPr>
            <p:cNvSpPr/>
            <p:nvPr/>
          </p:nvSpPr>
          <p:spPr>
            <a:xfrm>
              <a:off x="2585941" y="2436684"/>
              <a:ext cx="7019067" cy="49815"/>
            </a:xfrm>
            <a:custGeom>
              <a:avLst/>
              <a:gdLst>
                <a:gd name="connsiteX0" fmla="*/ 95 w 7019067"/>
                <a:gd name="connsiteY0" fmla="*/ 0 h 49815"/>
                <a:gd name="connsiteX1" fmla="*/ 50006 w 7019067"/>
                <a:gd name="connsiteY1" fmla="*/ 762 h 49815"/>
                <a:gd name="connsiteX2" fmla="*/ 6967442 w 7019067"/>
                <a:gd name="connsiteY2" fmla="*/ 762 h 49815"/>
                <a:gd name="connsiteX3" fmla="*/ 7019068 w 7019067"/>
                <a:gd name="connsiteY3" fmla="*/ 762 h 49815"/>
                <a:gd name="connsiteX4" fmla="*/ 7019068 w 7019067"/>
                <a:gd name="connsiteY4" fmla="*/ 49054 h 49815"/>
                <a:gd name="connsiteX5" fmla="*/ 6970967 w 7019067"/>
                <a:gd name="connsiteY5" fmla="*/ 49054 h 49815"/>
                <a:gd name="connsiteX6" fmla="*/ 49911 w 7019067"/>
                <a:gd name="connsiteY6" fmla="*/ 49054 h 49815"/>
                <a:gd name="connsiteX7" fmla="*/ 0 w 7019067"/>
                <a:gd name="connsiteY7" fmla="*/ 49816 h 49815"/>
                <a:gd name="connsiteX8" fmla="*/ 95 w 7019067"/>
                <a:gd name="connsiteY8" fmla="*/ 0 h 4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49815">
                  <a:moveTo>
                    <a:pt x="95" y="0"/>
                  </a:moveTo>
                  <a:cubicBezTo>
                    <a:pt x="16764" y="286"/>
                    <a:pt x="33338" y="762"/>
                    <a:pt x="50006" y="762"/>
                  </a:cubicBezTo>
                  <a:cubicBezTo>
                    <a:pt x="2355818" y="762"/>
                    <a:pt x="4661630" y="762"/>
                    <a:pt x="6967442" y="762"/>
                  </a:cubicBezTo>
                  <a:cubicBezTo>
                    <a:pt x="6983921" y="762"/>
                    <a:pt x="7000399" y="762"/>
                    <a:pt x="7019068" y="762"/>
                  </a:cubicBezTo>
                  <a:lnTo>
                    <a:pt x="7019068" y="49054"/>
                  </a:lnTo>
                  <a:cubicBezTo>
                    <a:pt x="7003447" y="49054"/>
                    <a:pt x="6987254" y="49054"/>
                    <a:pt x="6970967" y="49054"/>
                  </a:cubicBezTo>
                  <a:cubicBezTo>
                    <a:pt x="4663917" y="49054"/>
                    <a:pt x="2356961" y="49054"/>
                    <a:pt x="49911" y="49054"/>
                  </a:cubicBezTo>
                  <a:cubicBezTo>
                    <a:pt x="33242" y="49054"/>
                    <a:pt x="16669" y="49530"/>
                    <a:pt x="0" y="49816"/>
                  </a:cubicBezTo>
                  <a:cubicBezTo>
                    <a:pt x="95" y="33338"/>
                    <a:pt x="95" y="16669"/>
                    <a:pt x="95" y="0"/>
                  </a:cubicBezTo>
                  <a:close/>
                </a:path>
              </a:pathLst>
            </a:custGeom>
            <a:grp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0819A06D-5D50-64F7-EA21-38C122A071FF}"/>
                </a:ext>
              </a:extLst>
            </p:cNvPr>
            <p:cNvSpPr/>
            <p:nvPr/>
          </p:nvSpPr>
          <p:spPr>
            <a:xfrm>
              <a:off x="2586037" y="2272664"/>
              <a:ext cx="7021734" cy="42672"/>
            </a:xfrm>
            <a:custGeom>
              <a:avLst/>
              <a:gdLst>
                <a:gd name="connsiteX0" fmla="*/ 0 w 7021734"/>
                <a:gd name="connsiteY0" fmla="*/ 0 h 42672"/>
                <a:gd name="connsiteX1" fmla="*/ 49911 w 7021734"/>
                <a:gd name="connsiteY1" fmla="*/ 762 h 42672"/>
                <a:gd name="connsiteX2" fmla="*/ 6967442 w 7021734"/>
                <a:gd name="connsiteY2" fmla="*/ 762 h 42672"/>
                <a:gd name="connsiteX3" fmla="*/ 7019544 w 7021734"/>
                <a:gd name="connsiteY3" fmla="*/ 762 h 42672"/>
                <a:gd name="connsiteX4" fmla="*/ 7021735 w 7021734"/>
                <a:gd name="connsiteY4" fmla="*/ 41910 h 42672"/>
                <a:gd name="connsiteX5" fmla="*/ 6971062 w 7021734"/>
                <a:gd name="connsiteY5" fmla="*/ 41910 h 42672"/>
                <a:gd name="connsiteX6" fmla="*/ 49911 w 7021734"/>
                <a:gd name="connsiteY6" fmla="*/ 41910 h 42672"/>
                <a:gd name="connsiteX7" fmla="*/ 0 w 7021734"/>
                <a:gd name="connsiteY7" fmla="*/ 42672 h 42672"/>
                <a:gd name="connsiteX8" fmla="*/ 0 w 7021734"/>
                <a:gd name="connsiteY8" fmla="*/ 0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1734" h="42672">
                  <a:moveTo>
                    <a:pt x="0" y="0"/>
                  </a:moveTo>
                  <a:cubicBezTo>
                    <a:pt x="16669" y="286"/>
                    <a:pt x="33242" y="762"/>
                    <a:pt x="49911" y="762"/>
                  </a:cubicBezTo>
                  <a:cubicBezTo>
                    <a:pt x="2355723" y="762"/>
                    <a:pt x="4661631" y="762"/>
                    <a:pt x="6967442" y="762"/>
                  </a:cubicBezTo>
                  <a:cubicBezTo>
                    <a:pt x="6983920" y="762"/>
                    <a:pt x="7000399" y="762"/>
                    <a:pt x="7019544" y="762"/>
                  </a:cubicBezTo>
                  <a:cubicBezTo>
                    <a:pt x="7020306" y="14478"/>
                    <a:pt x="7020878" y="25813"/>
                    <a:pt x="7021735" y="41910"/>
                  </a:cubicBezTo>
                  <a:cubicBezTo>
                    <a:pt x="7003543" y="41910"/>
                    <a:pt x="6987350" y="41910"/>
                    <a:pt x="6971062" y="41910"/>
                  </a:cubicBezTo>
                  <a:cubicBezTo>
                    <a:pt x="4664012" y="41910"/>
                    <a:pt x="2356961" y="41910"/>
                    <a:pt x="49911" y="41910"/>
                  </a:cubicBezTo>
                  <a:cubicBezTo>
                    <a:pt x="33242" y="41910"/>
                    <a:pt x="16669" y="42386"/>
                    <a:pt x="0" y="42672"/>
                  </a:cubicBezTo>
                  <a:cubicBezTo>
                    <a:pt x="0" y="28575"/>
                    <a:pt x="0" y="14288"/>
                    <a:pt x="0" y="0"/>
                  </a:cubicBezTo>
                  <a:close/>
                </a:path>
              </a:pathLst>
            </a:custGeom>
            <a:grp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CAA28701-91B9-6F4A-0694-F59123AF7C3B}"/>
                </a:ext>
              </a:extLst>
            </p:cNvPr>
            <p:cNvSpPr/>
            <p:nvPr/>
          </p:nvSpPr>
          <p:spPr>
            <a:xfrm>
              <a:off x="2585941" y="2108643"/>
              <a:ext cx="7021353" cy="35528"/>
            </a:xfrm>
            <a:custGeom>
              <a:avLst/>
              <a:gdLst>
                <a:gd name="connsiteX0" fmla="*/ 95 w 7021353"/>
                <a:gd name="connsiteY0" fmla="*/ 0 h 35528"/>
                <a:gd name="connsiteX1" fmla="*/ 50006 w 7021353"/>
                <a:gd name="connsiteY1" fmla="*/ 762 h 35528"/>
                <a:gd name="connsiteX2" fmla="*/ 6967633 w 7021353"/>
                <a:gd name="connsiteY2" fmla="*/ 762 h 35528"/>
                <a:gd name="connsiteX3" fmla="*/ 7019830 w 7021353"/>
                <a:gd name="connsiteY3" fmla="*/ 762 h 35528"/>
                <a:gd name="connsiteX4" fmla="*/ 7021354 w 7021353"/>
                <a:gd name="connsiteY4" fmla="*/ 30194 h 35528"/>
                <a:gd name="connsiteX5" fmla="*/ 7010400 w 7021353"/>
                <a:gd name="connsiteY5" fmla="*/ 34195 h 35528"/>
                <a:gd name="connsiteX6" fmla="*/ 6964013 w 7021353"/>
                <a:gd name="connsiteY6" fmla="*/ 34766 h 35528"/>
                <a:gd name="connsiteX7" fmla="*/ 49911 w 7021353"/>
                <a:gd name="connsiteY7" fmla="*/ 34766 h 35528"/>
                <a:gd name="connsiteX8" fmla="*/ 0 w 7021353"/>
                <a:gd name="connsiteY8" fmla="*/ 35528 h 35528"/>
                <a:gd name="connsiteX9" fmla="*/ 95 w 7021353"/>
                <a:gd name="connsiteY9" fmla="*/ 0 h 3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1353" h="35528">
                  <a:moveTo>
                    <a:pt x="95" y="0"/>
                  </a:moveTo>
                  <a:cubicBezTo>
                    <a:pt x="16764" y="286"/>
                    <a:pt x="33338" y="762"/>
                    <a:pt x="50006" y="762"/>
                  </a:cubicBezTo>
                  <a:cubicBezTo>
                    <a:pt x="2355914" y="762"/>
                    <a:pt x="4661821" y="762"/>
                    <a:pt x="6967633" y="762"/>
                  </a:cubicBezTo>
                  <a:lnTo>
                    <a:pt x="7019830" y="762"/>
                  </a:lnTo>
                  <a:cubicBezTo>
                    <a:pt x="7020401" y="12097"/>
                    <a:pt x="7020878" y="21050"/>
                    <a:pt x="7021354" y="30194"/>
                  </a:cubicBezTo>
                  <a:cubicBezTo>
                    <a:pt x="7016877" y="31909"/>
                    <a:pt x="7013734" y="34100"/>
                    <a:pt x="7010400" y="34195"/>
                  </a:cubicBezTo>
                  <a:cubicBezTo>
                    <a:pt x="6994970" y="34671"/>
                    <a:pt x="6979539" y="34766"/>
                    <a:pt x="6964013" y="34766"/>
                  </a:cubicBezTo>
                  <a:cubicBezTo>
                    <a:pt x="4659345" y="34766"/>
                    <a:pt x="2354580" y="34766"/>
                    <a:pt x="49911" y="34766"/>
                  </a:cubicBezTo>
                  <a:cubicBezTo>
                    <a:pt x="33242" y="34766"/>
                    <a:pt x="16669" y="35243"/>
                    <a:pt x="0" y="35528"/>
                  </a:cubicBezTo>
                  <a:cubicBezTo>
                    <a:pt x="95" y="23813"/>
                    <a:pt x="95" y="11906"/>
                    <a:pt x="95" y="0"/>
                  </a:cubicBezTo>
                  <a:close/>
                </a:path>
              </a:pathLst>
            </a:custGeom>
            <a:grp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F137957C-83EC-538E-C104-4AA9B5CED492}"/>
                </a:ext>
              </a:extLst>
            </p:cNvPr>
            <p:cNvSpPr/>
            <p:nvPr/>
          </p:nvSpPr>
          <p:spPr>
            <a:xfrm>
              <a:off x="2586037" y="1944623"/>
              <a:ext cx="7024116" cy="28479"/>
            </a:xfrm>
            <a:custGeom>
              <a:avLst/>
              <a:gdLst>
                <a:gd name="connsiteX0" fmla="*/ 0 w 7024116"/>
                <a:gd name="connsiteY0" fmla="*/ 0 h 28479"/>
                <a:gd name="connsiteX1" fmla="*/ 49911 w 7024116"/>
                <a:gd name="connsiteY1" fmla="*/ 762 h 28479"/>
                <a:gd name="connsiteX2" fmla="*/ 6971253 w 7024116"/>
                <a:gd name="connsiteY2" fmla="*/ 762 h 28479"/>
                <a:gd name="connsiteX3" fmla="*/ 7006685 w 7024116"/>
                <a:gd name="connsiteY3" fmla="*/ 1715 h 28479"/>
                <a:gd name="connsiteX4" fmla="*/ 7024116 w 7024116"/>
                <a:gd name="connsiteY4" fmla="*/ 19050 h 28479"/>
                <a:gd name="connsiteX5" fmla="*/ 7019830 w 7024116"/>
                <a:gd name="connsiteY5" fmla="*/ 27718 h 28479"/>
                <a:gd name="connsiteX6" fmla="*/ 6971253 w 7024116"/>
                <a:gd name="connsiteY6" fmla="*/ 27718 h 28479"/>
                <a:gd name="connsiteX7" fmla="*/ 49911 w 7024116"/>
                <a:gd name="connsiteY7" fmla="*/ 27718 h 28479"/>
                <a:gd name="connsiteX8" fmla="*/ 0 w 7024116"/>
                <a:gd name="connsiteY8" fmla="*/ 28480 h 28479"/>
                <a:gd name="connsiteX9" fmla="*/ 0 w 7024116"/>
                <a:gd name="connsiteY9" fmla="*/ 0 h 2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4116" h="28479">
                  <a:moveTo>
                    <a:pt x="0" y="0"/>
                  </a:moveTo>
                  <a:cubicBezTo>
                    <a:pt x="16669" y="286"/>
                    <a:pt x="33242" y="762"/>
                    <a:pt x="49911" y="762"/>
                  </a:cubicBezTo>
                  <a:cubicBezTo>
                    <a:pt x="2357057" y="762"/>
                    <a:pt x="4664107" y="762"/>
                    <a:pt x="6971253" y="762"/>
                  </a:cubicBezTo>
                  <a:cubicBezTo>
                    <a:pt x="6983159" y="762"/>
                    <a:pt x="6995637" y="-1238"/>
                    <a:pt x="7006685" y="1715"/>
                  </a:cubicBezTo>
                  <a:cubicBezTo>
                    <a:pt x="7013544" y="3524"/>
                    <a:pt x="7018402" y="12954"/>
                    <a:pt x="7024116" y="19050"/>
                  </a:cubicBezTo>
                  <a:cubicBezTo>
                    <a:pt x="7022687" y="21907"/>
                    <a:pt x="7021259" y="24860"/>
                    <a:pt x="7019830" y="27718"/>
                  </a:cubicBezTo>
                  <a:cubicBezTo>
                    <a:pt x="7003637" y="27718"/>
                    <a:pt x="6987445" y="27718"/>
                    <a:pt x="6971253" y="27718"/>
                  </a:cubicBezTo>
                  <a:cubicBezTo>
                    <a:pt x="4664107" y="27718"/>
                    <a:pt x="2357057" y="27718"/>
                    <a:pt x="49911" y="27718"/>
                  </a:cubicBezTo>
                  <a:cubicBezTo>
                    <a:pt x="33242" y="27718"/>
                    <a:pt x="16669" y="28194"/>
                    <a:pt x="0" y="28480"/>
                  </a:cubicBezTo>
                  <a:lnTo>
                    <a:pt x="0" y="0"/>
                  </a:lnTo>
                  <a:close/>
                </a:path>
              </a:pathLst>
            </a:custGeom>
            <a:grp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75C9735C-0F1F-B3DC-277E-9B69E71B3440}"/>
                </a:ext>
              </a:extLst>
            </p:cNvPr>
            <p:cNvSpPr/>
            <p:nvPr/>
          </p:nvSpPr>
          <p:spPr>
            <a:xfrm>
              <a:off x="2586037" y="1780507"/>
              <a:ext cx="7022115" cy="21431"/>
            </a:xfrm>
            <a:custGeom>
              <a:avLst/>
              <a:gdLst>
                <a:gd name="connsiteX0" fmla="*/ 0 w 7022115"/>
                <a:gd name="connsiteY0" fmla="*/ 95 h 21431"/>
                <a:gd name="connsiteX1" fmla="*/ 49911 w 7022115"/>
                <a:gd name="connsiteY1" fmla="*/ 857 h 21431"/>
                <a:gd name="connsiteX2" fmla="*/ 6974968 w 7022115"/>
                <a:gd name="connsiteY2" fmla="*/ 1048 h 21431"/>
                <a:gd name="connsiteX3" fmla="*/ 7022116 w 7022115"/>
                <a:gd name="connsiteY3" fmla="*/ 4572 h 21431"/>
                <a:gd name="connsiteX4" fmla="*/ 7021259 w 7022115"/>
                <a:gd name="connsiteY4" fmla="*/ 15907 h 21431"/>
                <a:gd name="connsiteX5" fmla="*/ 6999923 w 7022115"/>
                <a:gd name="connsiteY5" fmla="*/ 20479 h 21431"/>
                <a:gd name="connsiteX6" fmla="*/ 6964299 w 7022115"/>
                <a:gd name="connsiteY6" fmla="*/ 20669 h 21431"/>
                <a:gd name="connsiteX7" fmla="*/ 50006 w 7022115"/>
                <a:gd name="connsiteY7" fmla="*/ 20669 h 21431"/>
                <a:gd name="connsiteX8" fmla="*/ 95 w 7022115"/>
                <a:gd name="connsiteY8" fmla="*/ 21431 h 21431"/>
                <a:gd name="connsiteX9" fmla="*/ 95 w 7022115"/>
                <a:gd name="connsiteY9" fmla="*/ 0 h 2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2115" h="21431">
                  <a:moveTo>
                    <a:pt x="0" y="95"/>
                  </a:moveTo>
                  <a:cubicBezTo>
                    <a:pt x="16669" y="381"/>
                    <a:pt x="33242" y="857"/>
                    <a:pt x="49911" y="857"/>
                  </a:cubicBezTo>
                  <a:cubicBezTo>
                    <a:pt x="2358295" y="857"/>
                    <a:pt x="4666583" y="857"/>
                    <a:pt x="6974968" y="1048"/>
                  </a:cubicBezTo>
                  <a:cubicBezTo>
                    <a:pt x="6990683" y="1048"/>
                    <a:pt x="7006400" y="3334"/>
                    <a:pt x="7022116" y="4572"/>
                  </a:cubicBezTo>
                  <a:cubicBezTo>
                    <a:pt x="7021830" y="8382"/>
                    <a:pt x="7021544" y="12097"/>
                    <a:pt x="7021259" y="15907"/>
                  </a:cubicBezTo>
                  <a:cubicBezTo>
                    <a:pt x="7014115" y="17526"/>
                    <a:pt x="7007067" y="20002"/>
                    <a:pt x="6999923" y="20479"/>
                  </a:cubicBezTo>
                  <a:cubicBezTo>
                    <a:pt x="6988111" y="21241"/>
                    <a:pt x="6976110" y="20669"/>
                    <a:pt x="6964299" y="20669"/>
                  </a:cubicBezTo>
                  <a:cubicBezTo>
                    <a:pt x="4659535" y="20669"/>
                    <a:pt x="2354771" y="20669"/>
                    <a:pt x="50006" y="20669"/>
                  </a:cubicBezTo>
                  <a:cubicBezTo>
                    <a:pt x="33338" y="20669"/>
                    <a:pt x="16764" y="21146"/>
                    <a:pt x="95" y="21431"/>
                  </a:cubicBezTo>
                  <a:lnTo>
                    <a:pt x="95" y="0"/>
                  </a:lnTo>
                  <a:close/>
                </a:path>
              </a:pathLst>
            </a:custGeom>
            <a:grp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FF60AD85-3DCD-0547-634D-DED910E907D8}"/>
                </a:ext>
              </a:extLst>
            </p:cNvPr>
            <p:cNvSpPr/>
            <p:nvPr/>
          </p:nvSpPr>
          <p:spPr>
            <a:xfrm>
              <a:off x="2586037" y="1616392"/>
              <a:ext cx="7020115" cy="14287"/>
            </a:xfrm>
            <a:custGeom>
              <a:avLst/>
              <a:gdLst>
                <a:gd name="connsiteX0" fmla="*/ 0 w 7020115"/>
                <a:gd name="connsiteY0" fmla="*/ 190 h 14287"/>
                <a:gd name="connsiteX1" fmla="*/ 49911 w 7020115"/>
                <a:gd name="connsiteY1" fmla="*/ 952 h 14287"/>
                <a:gd name="connsiteX2" fmla="*/ 6971157 w 7020115"/>
                <a:gd name="connsiteY2" fmla="*/ 952 h 14287"/>
                <a:gd name="connsiteX3" fmla="*/ 7019258 w 7020115"/>
                <a:gd name="connsiteY3" fmla="*/ 952 h 14287"/>
                <a:gd name="connsiteX4" fmla="*/ 7020116 w 7020115"/>
                <a:gd name="connsiteY4" fmla="*/ 9049 h 14287"/>
                <a:gd name="connsiteX5" fmla="*/ 6999732 w 7020115"/>
                <a:gd name="connsiteY5" fmla="*/ 13335 h 14287"/>
                <a:gd name="connsiteX6" fmla="*/ 6964109 w 7020115"/>
                <a:gd name="connsiteY6" fmla="*/ 13526 h 14287"/>
                <a:gd name="connsiteX7" fmla="*/ 50006 w 7020115"/>
                <a:gd name="connsiteY7" fmla="*/ 13526 h 14287"/>
                <a:gd name="connsiteX8" fmla="*/ 95 w 7020115"/>
                <a:gd name="connsiteY8" fmla="*/ 14288 h 14287"/>
                <a:gd name="connsiteX9" fmla="*/ 95 w 7020115"/>
                <a:gd name="connsiteY9" fmla="*/ 0 h 1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0115" h="14287">
                  <a:moveTo>
                    <a:pt x="0" y="190"/>
                  </a:moveTo>
                  <a:cubicBezTo>
                    <a:pt x="16669" y="476"/>
                    <a:pt x="33242" y="952"/>
                    <a:pt x="49911" y="952"/>
                  </a:cubicBezTo>
                  <a:cubicBezTo>
                    <a:pt x="2356961" y="952"/>
                    <a:pt x="4664107" y="952"/>
                    <a:pt x="6971157" y="952"/>
                  </a:cubicBezTo>
                  <a:lnTo>
                    <a:pt x="7019258" y="952"/>
                  </a:lnTo>
                  <a:cubicBezTo>
                    <a:pt x="7019544" y="3619"/>
                    <a:pt x="7019830" y="6382"/>
                    <a:pt x="7020116" y="9049"/>
                  </a:cubicBezTo>
                  <a:cubicBezTo>
                    <a:pt x="7013353" y="10573"/>
                    <a:pt x="7006590" y="12954"/>
                    <a:pt x="6999732" y="13335"/>
                  </a:cubicBezTo>
                  <a:cubicBezTo>
                    <a:pt x="6987921" y="14097"/>
                    <a:pt x="6975920" y="13526"/>
                    <a:pt x="6964109" y="13526"/>
                  </a:cubicBezTo>
                  <a:cubicBezTo>
                    <a:pt x="4659440" y="13526"/>
                    <a:pt x="2354675" y="13526"/>
                    <a:pt x="50006" y="13526"/>
                  </a:cubicBezTo>
                  <a:cubicBezTo>
                    <a:pt x="33338" y="13526"/>
                    <a:pt x="16764" y="14002"/>
                    <a:pt x="95" y="14288"/>
                  </a:cubicBezTo>
                  <a:lnTo>
                    <a:pt x="95" y="0"/>
                  </a:lnTo>
                  <a:close/>
                </a:path>
              </a:pathLst>
            </a:custGeom>
            <a:grp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6C62FD8A-C318-E3C1-3708-85016689EFCF}"/>
                </a:ext>
              </a:extLst>
            </p:cNvPr>
            <p:cNvSpPr/>
            <p:nvPr/>
          </p:nvSpPr>
          <p:spPr>
            <a:xfrm>
              <a:off x="2586037" y="1452562"/>
              <a:ext cx="7010495" cy="7143"/>
            </a:xfrm>
            <a:custGeom>
              <a:avLst/>
              <a:gdLst>
                <a:gd name="connsiteX0" fmla="*/ 0 w 7010495"/>
                <a:gd name="connsiteY0" fmla="*/ 0 h 7143"/>
                <a:gd name="connsiteX1" fmla="*/ 49911 w 7010495"/>
                <a:gd name="connsiteY1" fmla="*/ 762 h 7143"/>
                <a:gd name="connsiteX2" fmla="*/ 6967919 w 7010495"/>
                <a:gd name="connsiteY2" fmla="*/ 762 h 7143"/>
                <a:gd name="connsiteX3" fmla="*/ 7010400 w 7010495"/>
                <a:gd name="connsiteY3" fmla="*/ 762 h 7143"/>
                <a:gd name="connsiteX4" fmla="*/ 7010496 w 7010495"/>
                <a:gd name="connsiteY4" fmla="*/ 6287 h 7143"/>
                <a:gd name="connsiteX5" fmla="*/ 6967919 w 7010495"/>
                <a:gd name="connsiteY5" fmla="*/ 6287 h 7143"/>
                <a:gd name="connsiteX6" fmla="*/ 49911 w 7010495"/>
                <a:gd name="connsiteY6" fmla="*/ 6287 h 7143"/>
                <a:gd name="connsiteX7" fmla="*/ 0 w 7010495"/>
                <a:gd name="connsiteY7" fmla="*/ 7144 h 7143"/>
                <a:gd name="connsiteX8" fmla="*/ 0 w 7010495"/>
                <a:gd name="connsiteY8" fmla="*/ 0 h 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0495" h="7143">
                  <a:moveTo>
                    <a:pt x="0" y="0"/>
                  </a:moveTo>
                  <a:cubicBezTo>
                    <a:pt x="16669" y="286"/>
                    <a:pt x="33242" y="762"/>
                    <a:pt x="49911" y="762"/>
                  </a:cubicBezTo>
                  <a:cubicBezTo>
                    <a:pt x="2355914" y="762"/>
                    <a:pt x="4661916" y="762"/>
                    <a:pt x="6967919" y="762"/>
                  </a:cubicBezTo>
                  <a:lnTo>
                    <a:pt x="7010400" y="762"/>
                  </a:lnTo>
                  <a:cubicBezTo>
                    <a:pt x="7010400" y="2572"/>
                    <a:pt x="7010400" y="4477"/>
                    <a:pt x="7010496" y="6287"/>
                  </a:cubicBezTo>
                  <a:lnTo>
                    <a:pt x="6967919" y="6287"/>
                  </a:lnTo>
                  <a:cubicBezTo>
                    <a:pt x="4661916" y="6287"/>
                    <a:pt x="2355914" y="6287"/>
                    <a:pt x="49911" y="6287"/>
                  </a:cubicBezTo>
                  <a:cubicBezTo>
                    <a:pt x="33242" y="6382"/>
                    <a:pt x="16669" y="6858"/>
                    <a:pt x="0" y="7144"/>
                  </a:cubicBezTo>
                  <a:cubicBezTo>
                    <a:pt x="0" y="4763"/>
                    <a:pt x="0" y="2381"/>
                    <a:pt x="0" y="0"/>
                  </a:cubicBezTo>
                  <a:close/>
                </a:path>
              </a:pathLst>
            </a:custGeom>
            <a:grpFill/>
            <a:ln w="9525" cap="flat">
              <a:noFill/>
              <a:prstDash val="solid"/>
              <a:miter/>
            </a:ln>
          </p:spPr>
          <p:txBody>
            <a:bodyPr rtlCol="0" anchor="ctr"/>
            <a:lstStyle/>
            <a:p>
              <a:endParaRPr lang="en-IN"/>
            </a:p>
          </p:txBody>
        </p:sp>
      </p:grpSp>
      <p:grpSp>
        <p:nvGrpSpPr>
          <p:cNvPr id="57" name="Group 56">
            <a:extLst>
              <a:ext uri="{FF2B5EF4-FFF2-40B4-BE49-F238E27FC236}">
                <a16:creationId xmlns:a16="http://schemas.microsoft.com/office/drawing/2014/main" id="{B1491FFE-2E17-7F09-847B-830CCB5A37EE}"/>
              </a:ext>
            </a:extLst>
          </p:cNvPr>
          <p:cNvGrpSpPr/>
          <p:nvPr/>
        </p:nvGrpSpPr>
        <p:grpSpPr>
          <a:xfrm rot="10800000">
            <a:off x="4317753" y="5067848"/>
            <a:ext cx="1709990" cy="1534546"/>
            <a:chOff x="2585941" y="1452562"/>
            <a:chExt cx="7024212" cy="3601306"/>
          </a:xfrm>
          <a:gradFill>
            <a:gsLst>
              <a:gs pos="100000">
                <a:srgbClr val="0F4854">
                  <a:alpha val="80000"/>
                </a:srgbClr>
              </a:gs>
              <a:gs pos="0">
                <a:srgbClr val="0F4854">
                  <a:alpha val="0"/>
                </a:srgbClr>
              </a:gs>
            </a:gsLst>
            <a:lin ang="5400000" scaled="1"/>
          </a:gradFill>
        </p:grpSpPr>
        <p:sp>
          <p:nvSpPr>
            <p:cNvPr id="58" name="Freeform: Shape 57">
              <a:extLst>
                <a:ext uri="{FF2B5EF4-FFF2-40B4-BE49-F238E27FC236}">
                  <a16:creationId xmlns:a16="http://schemas.microsoft.com/office/drawing/2014/main" id="{5182237E-8B49-0BF9-30CD-14633ED415C0}"/>
                </a:ext>
              </a:extLst>
            </p:cNvPr>
            <p:cNvSpPr/>
            <p:nvPr/>
          </p:nvSpPr>
          <p:spPr>
            <a:xfrm>
              <a:off x="2586037" y="4896992"/>
              <a:ext cx="7018972" cy="156876"/>
            </a:xfrm>
            <a:custGeom>
              <a:avLst/>
              <a:gdLst>
                <a:gd name="connsiteX0" fmla="*/ 0 w 7018972"/>
                <a:gd name="connsiteY0" fmla="*/ 95 h 156876"/>
                <a:gd name="connsiteX1" fmla="*/ 49911 w 7018972"/>
                <a:gd name="connsiteY1" fmla="*/ 857 h 156876"/>
                <a:gd name="connsiteX2" fmla="*/ 6967157 w 7018972"/>
                <a:gd name="connsiteY2" fmla="*/ 857 h 156876"/>
                <a:gd name="connsiteX3" fmla="*/ 7018973 w 7018972"/>
                <a:gd name="connsiteY3" fmla="*/ 857 h 156876"/>
                <a:gd name="connsiteX4" fmla="*/ 7018973 w 7018972"/>
                <a:gd name="connsiteY4" fmla="*/ 156115 h 156876"/>
                <a:gd name="connsiteX5" fmla="*/ 6970777 w 7018972"/>
                <a:gd name="connsiteY5" fmla="*/ 156115 h 156876"/>
                <a:gd name="connsiteX6" fmla="*/ 49911 w 7018972"/>
                <a:gd name="connsiteY6" fmla="*/ 156115 h 156876"/>
                <a:gd name="connsiteX7" fmla="*/ 0 w 7018972"/>
                <a:gd name="connsiteY7" fmla="*/ 156877 h 156876"/>
                <a:gd name="connsiteX8" fmla="*/ 0 w 7018972"/>
                <a:gd name="connsiteY8" fmla="*/ 0 h 15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56876">
                  <a:moveTo>
                    <a:pt x="0" y="95"/>
                  </a:moveTo>
                  <a:cubicBezTo>
                    <a:pt x="16669" y="381"/>
                    <a:pt x="33242" y="857"/>
                    <a:pt x="49911" y="857"/>
                  </a:cubicBezTo>
                  <a:cubicBezTo>
                    <a:pt x="2355628" y="857"/>
                    <a:pt x="4661440" y="857"/>
                    <a:pt x="6967157" y="857"/>
                  </a:cubicBezTo>
                  <a:cubicBezTo>
                    <a:pt x="6983635" y="857"/>
                    <a:pt x="7000113" y="857"/>
                    <a:pt x="7018973" y="857"/>
                  </a:cubicBezTo>
                  <a:lnTo>
                    <a:pt x="7018973" y="156115"/>
                  </a:lnTo>
                  <a:cubicBezTo>
                    <a:pt x="7003066" y="156115"/>
                    <a:pt x="6986874" y="156115"/>
                    <a:pt x="6970777" y="156115"/>
                  </a:cubicBezTo>
                  <a:cubicBezTo>
                    <a:pt x="4663821" y="156115"/>
                    <a:pt x="2356866" y="156115"/>
                    <a:pt x="49911" y="156115"/>
                  </a:cubicBezTo>
                  <a:cubicBezTo>
                    <a:pt x="33242" y="156115"/>
                    <a:pt x="16669" y="156591"/>
                    <a:pt x="0" y="156877"/>
                  </a:cubicBezTo>
                  <a:cubicBezTo>
                    <a:pt x="0" y="104585"/>
                    <a:pt x="0" y="52292"/>
                    <a:pt x="0" y="0"/>
                  </a:cubicBezTo>
                  <a:close/>
                </a:path>
              </a:pathLst>
            </a:custGeom>
            <a:grp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30A8D4A4-89E7-3A7A-0D95-57DA1C0D110D}"/>
                </a:ext>
              </a:extLst>
            </p:cNvPr>
            <p:cNvSpPr/>
            <p:nvPr/>
          </p:nvSpPr>
          <p:spPr>
            <a:xfrm>
              <a:off x="2586037" y="4732971"/>
              <a:ext cx="7018972" cy="149733"/>
            </a:xfrm>
            <a:custGeom>
              <a:avLst/>
              <a:gdLst>
                <a:gd name="connsiteX0" fmla="*/ 0 w 7018972"/>
                <a:gd name="connsiteY0" fmla="*/ 95 h 149733"/>
                <a:gd name="connsiteX1" fmla="*/ 49911 w 7018972"/>
                <a:gd name="connsiteY1" fmla="*/ 857 h 149733"/>
                <a:gd name="connsiteX2" fmla="*/ 6967157 w 7018972"/>
                <a:gd name="connsiteY2" fmla="*/ 857 h 149733"/>
                <a:gd name="connsiteX3" fmla="*/ 7018973 w 7018972"/>
                <a:gd name="connsiteY3" fmla="*/ 857 h 149733"/>
                <a:gd name="connsiteX4" fmla="*/ 7018973 w 7018972"/>
                <a:gd name="connsiteY4" fmla="*/ 148971 h 149733"/>
                <a:gd name="connsiteX5" fmla="*/ 6970777 w 7018972"/>
                <a:gd name="connsiteY5" fmla="*/ 148971 h 149733"/>
                <a:gd name="connsiteX6" fmla="*/ 49911 w 7018972"/>
                <a:gd name="connsiteY6" fmla="*/ 148971 h 149733"/>
                <a:gd name="connsiteX7" fmla="*/ 0 w 7018972"/>
                <a:gd name="connsiteY7" fmla="*/ 149733 h 149733"/>
                <a:gd name="connsiteX8" fmla="*/ 0 w 7018972"/>
                <a:gd name="connsiteY8" fmla="*/ 0 h 14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9733">
                  <a:moveTo>
                    <a:pt x="0" y="95"/>
                  </a:moveTo>
                  <a:cubicBezTo>
                    <a:pt x="16669" y="381"/>
                    <a:pt x="33242" y="857"/>
                    <a:pt x="49911" y="857"/>
                  </a:cubicBezTo>
                  <a:cubicBezTo>
                    <a:pt x="2355628" y="857"/>
                    <a:pt x="4661440" y="857"/>
                    <a:pt x="6967157" y="857"/>
                  </a:cubicBezTo>
                  <a:lnTo>
                    <a:pt x="7018973" y="857"/>
                  </a:lnTo>
                  <a:lnTo>
                    <a:pt x="7018973" y="148971"/>
                  </a:lnTo>
                  <a:cubicBezTo>
                    <a:pt x="7003066" y="148971"/>
                    <a:pt x="6986874" y="148971"/>
                    <a:pt x="6970777" y="148971"/>
                  </a:cubicBezTo>
                  <a:cubicBezTo>
                    <a:pt x="4663821" y="148971"/>
                    <a:pt x="2356866" y="148971"/>
                    <a:pt x="49911" y="148971"/>
                  </a:cubicBezTo>
                  <a:cubicBezTo>
                    <a:pt x="33242" y="148971"/>
                    <a:pt x="16669" y="149447"/>
                    <a:pt x="0" y="149733"/>
                  </a:cubicBezTo>
                  <a:cubicBezTo>
                    <a:pt x="0" y="99822"/>
                    <a:pt x="0" y="49911"/>
                    <a:pt x="0" y="0"/>
                  </a:cubicBezTo>
                  <a:close/>
                </a:path>
              </a:pathLst>
            </a:custGeom>
            <a:grp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4251EFC7-A90B-9A90-ACFA-4CF8EBEE29DE}"/>
                </a:ext>
              </a:extLst>
            </p:cNvPr>
            <p:cNvSpPr/>
            <p:nvPr/>
          </p:nvSpPr>
          <p:spPr>
            <a:xfrm>
              <a:off x="2586037" y="4568951"/>
              <a:ext cx="7018972" cy="142589"/>
            </a:xfrm>
            <a:custGeom>
              <a:avLst/>
              <a:gdLst>
                <a:gd name="connsiteX0" fmla="*/ 0 w 7018972"/>
                <a:gd name="connsiteY0" fmla="*/ 95 h 142589"/>
                <a:gd name="connsiteX1" fmla="*/ 49911 w 7018972"/>
                <a:gd name="connsiteY1" fmla="*/ 857 h 142589"/>
                <a:gd name="connsiteX2" fmla="*/ 6967157 w 7018972"/>
                <a:gd name="connsiteY2" fmla="*/ 857 h 142589"/>
                <a:gd name="connsiteX3" fmla="*/ 7018973 w 7018972"/>
                <a:gd name="connsiteY3" fmla="*/ 857 h 142589"/>
                <a:gd name="connsiteX4" fmla="*/ 7018973 w 7018972"/>
                <a:gd name="connsiteY4" fmla="*/ 141827 h 142589"/>
                <a:gd name="connsiteX5" fmla="*/ 6970777 w 7018972"/>
                <a:gd name="connsiteY5" fmla="*/ 141827 h 142589"/>
                <a:gd name="connsiteX6" fmla="*/ 49911 w 7018972"/>
                <a:gd name="connsiteY6" fmla="*/ 141827 h 142589"/>
                <a:gd name="connsiteX7" fmla="*/ 0 w 7018972"/>
                <a:gd name="connsiteY7" fmla="*/ 142589 h 142589"/>
                <a:gd name="connsiteX8" fmla="*/ 0 w 7018972"/>
                <a:gd name="connsiteY8" fmla="*/ 0 h 14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2589">
                  <a:moveTo>
                    <a:pt x="0" y="95"/>
                  </a:moveTo>
                  <a:cubicBezTo>
                    <a:pt x="16669" y="381"/>
                    <a:pt x="33242" y="857"/>
                    <a:pt x="49911" y="857"/>
                  </a:cubicBezTo>
                  <a:cubicBezTo>
                    <a:pt x="2355628" y="857"/>
                    <a:pt x="4661440" y="857"/>
                    <a:pt x="6967157" y="857"/>
                  </a:cubicBezTo>
                  <a:lnTo>
                    <a:pt x="7018973" y="857"/>
                  </a:lnTo>
                  <a:lnTo>
                    <a:pt x="7018973" y="141827"/>
                  </a:lnTo>
                  <a:lnTo>
                    <a:pt x="6970777" y="141827"/>
                  </a:lnTo>
                  <a:cubicBezTo>
                    <a:pt x="4663821" y="141827"/>
                    <a:pt x="2356866" y="141827"/>
                    <a:pt x="49911" y="141827"/>
                  </a:cubicBezTo>
                  <a:cubicBezTo>
                    <a:pt x="33242" y="141827"/>
                    <a:pt x="16669" y="142304"/>
                    <a:pt x="0" y="142589"/>
                  </a:cubicBezTo>
                  <a:cubicBezTo>
                    <a:pt x="0" y="95060"/>
                    <a:pt x="0" y="47530"/>
                    <a:pt x="0" y="0"/>
                  </a:cubicBezTo>
                  <a:close/>
                </a:path>
              </a:pathLst>
            </a:custGeom>
            <a:grp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0FEFEB1B-B462-2F1B-94D4-33B1A7D0ECF6}"/>
                </a:ext>
              </a:extLst>
            </p:cNvPr>
            <p:cNvSpPr/>
            <p:nvPr/>
          </p:nvSpPr>
          <p:spPr>
            <a:xfrm>
              <a:off x="2586037" y="4404930"/>
              <a:ext cx="7018972" cy="135540"/>
            </a:xfrm>
            <a:custGeom>
              <a:avLst/>
              <a:gdLst>
                <a:gd name="connsiteX0" fmla="*/ 0 w 7018972"/>
                <a:gd name="connsiteY0" fmla="*/ 95 h 135540"/>
                <a:gd name="connsiteX1" fmla="*/ 49911 w 7018972"/>
                <a:gd name="connsiteY1" fmla="*/ 857 h 135540"/>
                <a:gd name="connsiteX2" fmla="*/ 6967157 w 7018972"/>
                <a:gd name="connsiteY2" fmla="*/ 857 h 135540"/>
                <a:gd name="connsiteX3" fmla="*/ 7018973 w 7018972"/>
                <a:gd name="connsiteY3" fmla="*/ 857 h 135540"/>
                <a:gd name="connsiteX4" fmla="*/ 7018973 w 7018972"/>
                <a:gd name="connsiteY4" fmla="*/ 134779 h 135540"/>
                <a:gd name="connsiteX5" fmla="*/ 6970777 w 7018972"/>
                <a:gd name="connsiteY5" fmla="*/ 134779 h 135540"/>
                <a:gd name="connsiteX6" fmla="*/ 49911 w 7018972"/>
                <a:gd name="connsiteY6" fmla="*/ 134779 h 135540"/>
                <a:gd name="connsiteX7" fmla="*/ 0 w 7018972"/>
                <a:gd name="connsiteY7" fmla="*/ 135541 h 135540"/>
                <a:gd name="connsiteX8" fmla="*/ 0 w 7018972"/>
                <a:gd name="connsiteY8" fmla="*/ 0 h 13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35540">
                  <a:moveTo>
                    <a:pt x="0" y="95"/>
                  </a:moveTo>
                  <a:cubicBezTo>
                    <a:pt x="16669" y="381"/>
                    <a:pt x="33242" y="857"/>
                    <a:pt x="49911" y="857"/>
                  </a:cubicBezTo>
                  <a:cubicBezTo>
                    <a:pt x="2355628" y="857"/>
                    <a:pt x="4661440" y="857"/>
                    <a:pt x="6967157" y="857"/>
                  </a:cubicBezTo>
                  <a:cubicBezTo>
                    <a:pt x="6983635" y="857"/>
                    <a:pt x="7000113" y="857"/>
                    <a:pt x="7018973" y="857"/>
                  </a:cubicBezTo>
                  <a:lnTo>
                    <a:pt x="7018973" y="134779"/>
                  </a:lnTo>
                  <a:lnTo>
                    <a:pt x="6970777" y="134779"/>
                  </a:lnTo>
                  <a:cubicBezTo>
                    <a:pt x="4663821" y="134779"/>
                    <a:pt x="2356866" y="134779"/>
                    <a:pt x="49911" y="134779"/>
                  </a:cubicBezTo>
                  <a:cubicBezTo>
                    <a:pt x="33242" y="134779"/>
                    <a:pt x="16669" y="135255"/>
                    <a:pt x="0" y="135541"/>
                  </a:cubicBezTo>
                  <a:cubicBezTo>
                    <a:pt x="0" y="90392"/>
                    <a:pt x="0" y="45244"/>
                    <a:pt x="0" y="0"/>
                  </a:cubicBezTo>
                  <a:close/>
                </a:path>
              </a:pathLst>
            </a:custGeom>
            <a:grp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385B82ED-A46E-6FAA-534A-1D1B7361AEC3}"/>
                </a:ext>
              </a:extLst>
            </p:cNvPr>
            <p:cNvSpPr/>
            <p:nvPr/>
          </p:nvSpPr>
          <p:spPr>
            <a:xfrm>
              <a:off x="2586037" y="4240910"/>
              <a:ext cx="7018972" cy="128397"/>
            </a:xfrm>
            <a:custGeom>
              <a:avLst/>
              <a:gdLst>
                <a:gd name="connsiteX0" fmla="*/ 0 w 7018972"/>
                <a:gd name="connsiteY0" fmla="*/ 95 h 128397"/>
                <a:gd name="connsiteX1" fmla="*/ 49911 w 7018972"/>
                <a:gd name="connsiteY1" fmla="*/ 857 h 128397"/>
                <a:gd name="connsiteX2" fmla="*/ 6967157 w 7018972"/>
                <a:gd name="connsiteY2" fmla="*/ 857 h 128397"/>
                <a:gd name="connsiteX3" fmla="*/ 7018973 w 7018972"/>
                <a:gd name="connsiteY3" fmla="*/ 857 h 128397"/>
                <a:gd name="connsiteX4" fmla="*/ 7018973 w 7018972"/>
                <a:gd name="connsiteY4" fmla="*/ 127635 h 128397"/>
                <a:gd name="connsiteX5" fmla="*/ 6970777 w 7018972"/>
                <a:gd name="connsiteY5" fmla="*/ 127635 h 128397"/>
                <a:gd name="connsiteX6" fmla="*/ 49911 w 7018972"/>
                <a:gd name="connsiteY6" fmla="*/ 127635 h 128397"/>
                <a:gd name="connsiteX7" fmla="*/ 0 w 7018972"/>
                <a:gd name="connsiteY7" fmla="*/ 128397 h 128397"/>
                <a:gd name="connsiteX8" fmla="*/ 0 w 7018972"/>
                <a:gd name="connsiteY8" fmla="*/ 0 h 12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8397">
                  <a:moveTo>
                    <a:pt x="0" y="95"/>
                  </a:moveTo>
                  <a:cubicBezTo>
                    <a:pt x="16669" y="381"/>
                    <a:pt x="33242" y="857"/>
                    <a:pt x="49911" y="857"/>
                  </a:cubicBezTo>
                  <a:cubicBezTo>
                    <a:pt x="2355628" y="857"/>
                    <a:pt x="4661440" y="857"/>
                    <a:pt x="6967157" y="857"/>
                  </a:cubicBezTo>
                  <a:lnTo>
                    <a:pt x="7018973" y="857"/>
                  </a:lnTo>
                  <a:lnTo>
                    <a:pt x="7018973" y="127635"/>
                  </a:lnTo>
                  <a:lnTo>
                    <a:pt x="6970777" y="127635"/>
                  </a:lnTo>
                  <a:cubicBezTo>
                    <a:pt x="4663821" y="127635"/>
                    <a:pt x="2356866" y="127635"/>
                    <a:pt x="49911" y="127635"/>
                  </a:cubicBezTo>
                  <a:cubicBezTo>
                    <a:pt x="33242" y="127635"/>
                    <a:pt x="16669" y="128111"/>
                    <a:pt x="0" y="128397"/>
                  </a:cubicBezTo>
                  <a:cubicBezTo>
                    <a:pt x="0" y="85630"/>
                    <a:pt x="0" y="42863"/>
                    <a:pt x="0" y="0"/>
                  </a:cubicBezTo>
                  <a:close/>
                </a:path>
              </a:pathLst>
            </a:custGeom>
            <a:grp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5F0F4D96-0127-E061-557A-16FDEA1FC843}"/>
                </a:ext>
              </a:extLst>
            </p:cNvPr>
            <p:cNvSpPr/>
            <p:nvPr/>
          </p:nvSpPr>
          <p:spPr>
            <a:xfrm>
              <a:off x="2586037" y="4076985"/>
              <a:ext cx="7018972" cy="121158"/>
            </a:xfrm>
            <a:custGeom>
              <a:avLst/>
              <a:gdLst>
                <a:gd name="connsiteX0" fmla="*/ 0 w 7018972"/>
                <a:gd name="connsiteY0" fmla="*/ 0 h 121158"/>
                <a:gd name="connsiteX1" fmla="*/ 49911 w 7018972"/>
                <a:gd name="connsiteY1" fmla="*/ 762 h 121158"/>
                <a:gd name="connsiteX2" fmla="*/ 6967157 w 7018972"/>
                <a:gd name="connsiteY2" fmla="*/ 762 h 121158"/>
                <a:gd name="connsiteX3" fmla="*/ 7018973 w 7018972"/>
                <a:gd name="connsiteY3" fmla="*/ 762 h 121158"/>
                <a:gd name="connsiteX4" fmla="*/ 7018973 w 7018972"/>
                <a:gd name="connsiteY4" fmla="*/ 120396 h 121158"/>
                <a:gd name="connsiteX5" fmla="*/ 6970777 w 7018972"/>
                <a:gd name="connsiteY5" fmla="*/ 120396 h 121158"/>
                <a:gd name="connsiteX6" fmla="*/ 49911 w 7018972"/>
                <a:gd name="connsiteY6" fmla="*/ 120396 h 121158"/>
                <a:gd name="connsiteX7" fmla="*/ 0 w 7018972"/>
                <a:gd name="connsiteY7" fmla="*/ 121158 h 121158"/>
                <a:gd name="connsiteX8" fmla="*/ 0 w 7018972"/>
                <a:gd name="connsiteY8" fmla="*/ 0 h 12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1158">
                  <a:moveTo>
                    <a:pt x="0" y="0"/>
                  </a:moveTo>
                  <a:cubicBezTo>
                    <a:pt x="16669" y="286"/>
                    <a:pt x="33242" y="762"/>
                    <a:pt x="49911" y="762"/>
                  </a:cubicBezTo>
                  <a:cubicBezTo>
                    <a:pt x="2355628" y="762"/>
                    <a:pt x="4661440" y="762"/>
                    <a:pt x="6967157" y="762"/>
                  </a:cubicBezTo>
                  <a:lnTo>
                    <a:pt x="7018973" y="762"/>
                  </a:lnTo>
                  <a:lnTo>
                    <a:pt x="7018973" y="120396"/>
                  </a:lnTo>
                  <a:lnTo>
                    <a:pt x="6970777" y="120396"/>
                  </a:lnTo>
                  <a:cubicBezTo>
                    <a:pt x="4663821" y="120396"/>
                    <a:pt x="2356866" y="120396"/>
                    <a:pt x="49911" y="120396"/>
                  </a:cubicBezTo>
                  <a:cubicBezTo>
                    <a:pt x="33242" y="120396"/>
                    <a:pt x="16669" y="120872"/>
                    <a:pt x="0" y="121158"/>
                  </a:cubicBezTo>
                  <a:cubicBezTo>
                    <a:pt x="0" y="80867"/>
                    <a:pt x="0" y="40386"/>
                    <a:pt x="0" y="0"/>
                  </a:cubicBezTo>
                  <a:close/>
                </a:path>
              </a:pathLst>
            </a:custGeom>
            <a:grp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B5DD1311-8688-2714-F9ED-38A7A11E1EFD}"/>
                </a:ext>
              </a:extLst>
            </p:cNvPr>
            <p:cNvSpPr/>
            <p:nvPr/>
          </p:nvSpPr>
          <p:spPr>
            <a:xfrm>
              <a:off x="2586037" y="3912869"/>
              <a:ext cx="7018972" cy="114109"/>
            </a:xfrm>
            <a:custGeom>
              <a:avLst/>
              <a:gdLst>
                <a:gd name="connsiteX0" fmla="*/ 0 w 7018972"/>
                <a:gd name="connsiteY0" fmla="*/ 95 h 114109"/>
                <a:gd name="connsiteX1" fmla="*/ 49911 w 7018972"/>
                <a:gd name="connsiteY1" fmla="*/ 858 h 114109"/>
                <a:gd name="connsiteX2" fmla="*/ 6967157 w 7018972"/>
                <a:gd name="connsiteY2" fmla="*/ 858 h 114109"/>
                <a:gd name="connsiteX3" fmla="*/ 7018973 w 7018972"/>
                <a:gd name="connsiteY3" fmla="*/ 858 h 114109"/>
                <a:gd name="connsiteX4" fmla="*/ 7018973 w 7018972"/>
                <a:gd name="connsiteY4" fmla="*/ 113348 h 114109"/>
                <a:gd name="connsiteX5" fmla="*/ 6970777 w 7018972"/>
                <a:gd name="connsiteY5" fmla="*/ 113348 h 114109"/>
                <a:gd name="connsiteX6" fmla="*/ 49911 w 7018972"/>
                <a:gd name="connsiteY6" fmla="*/ 113348 h 114109"/>
                <a:gd name="connsiteX7" fmla="*/ 0 w 7018972"/>
                <a:gd name="connsiteY7" fmla="*/ 114110 h 114109"/>
                <a:gd name="connsiteX8" fmla="*/ 0 w 7018972"/>
                <a:gd name="connsiteY8" fmla="*/ 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14109">
                  <a:moveTo>
                    <a:pt x="0" y="95"/>
                  </a:moveTo>
                  <a:cubicBezTo>
                    <a:pt x="16669" y="381"/>
                    <a:pt x="33242" y="858"/>
                    <a:pt x="49911" y="858"/>
                  </a:cubicBezTo>
                  <a:cubicBezTo>
                    <a:pt x="2355628" y="858"/>
                    <a:pt x="4661440" y="858"/>
                    <a:pt x="6967157" y="858"/>
                  </a:cubicBezTo>
                  <a:lnTo>
                    <a:pt x="7018973" y="858"/>
                  </a:lnTo>
                  <a:lnTo>
                    <a:pt x="7018973" y="113348"/>
                  </a:lnTo>
                  <a:lnTo>
                    <a:pt x="6970777" y="113348"/>
                  </a:lnTo>
                  <a:cubicBezTo>
                    <a:pt x="4663821" y="113348"/>
                    <a:pt x="2356866" y="113348"/>
                    <a:pt x="49911" y="113348"/>
                  </a:cubicBezTo>
                  <a:cubicBezTo>
                    <a:pt x="33242" y="113348"/>
                    <a:pt x="16669" y="113824"/>
                    <a:pt x="0" y="114110"/>
                  </a:cubicBezTo>
                  <a:cubicBezTo>
                    <a:pt x="0" y="76105"/>
                    <a:pt x="0" y="38005"/>
                    <a:pt x="0" y="0"/>
                  </a:cubicBezTo>
                  <a:close/>
                </a:path>
              </a:pathLst>
            </a:custGeom>
            <a:grp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B3E85539-9DFD-6386-26F2-4DE72C99EF5D}"/>
                </a:ext>
              </a:extLst>
            </p:cNvPr>
            <p:cNvSpPr/>
            <p:nvPr/>
          </p:nvSpPr>
          <p:spPr>
            <a:xfrm>
              <a:off x="2585941" y="3748849"/>
              <a:ext cx="7018972" cy="106965"/>
            </a:xfrm>
            <a:custGeom>
              <a:avLst/>
              <a:gdLst>
                <a:gd name="connsiteX0" fmla="*/ 95 w 7018972"/>
                <a:gd name="connsiteY0" fmla="*/ 95 h 106965"/>
                <a:gd name="connsiteX1" fmla="*/ 50006 w 7018972"/>
                <a:gd name="connsiteY1" fmla="*/ 857 h 106965"/>
                <a:gd name="connsiteX2" fmla="*/ 6967252 w 7018972"/>
                <a:gd name="connsiteY2" fmla="*/ 857 h 106965"/>
                <a:gd name="connsiteX3" fmla="*/ 7018973 w 7018972"/>
                <a:gd name="connsiteY3" fmla="*/ 857 h 106965"/>
                <a:gd name="connsiteX4" fmla="*/ 7018973 w 7018972"/>
                <a:gd name="connsiteY4" fmla="*/ 106204 h 106965"/>
                <a:gd name="connsiteX5" fmla="*/ 6970776 w 7018972"/>
                <a:gd name="connsiteY5" fmla="*/ 106204 h 106965"/>
                <a:gd name="connsiteX6" fmla="*/ 49911 w 7018972"/>
                <a:gd name="connsiteY6" fmla="*/ 106204 h 106965"/>
                <a:gd name="connsiteX7" fmla="*/ 0 w 7018972"/>
                <a:gd name="connsiteY7" fmla="*/ 106966 h 106965"/>
                <a:gd name="connsiteX8" fmla="*/ 0 w 7018972"/>
                <a:gd name="connsiteY8" fmla="*/ 0 h 10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06965">
                  <a:moveTo>
                    <a:pt x="95" y="95"/>
                  </a:moveTo>
                  <a:cubicBezTo>
                    <a:pt x="16764" y="381"/>
                    <a:pt x="33338" y="857"/>
                    <a:pt x="50006" y="857"/>
                  </a:cubicBezTo>
                  <a:cubicBezTo>
                    <a:pt x="2355723" y="857"/>
                    <a:pt x="4661535" y="857"/>
                    <a:pt x="6967252" y="857"/>
                  </a:cubicBezTo>
                  <a:lnTo>
                    <a:pt x="7018973" y="857"/>
                  </a:lnTo>
                  <a:lnTo>
                    <a:pt x="7018973" y="106204"/>
                  </a:lnTo>
                  <a:lnTo>
                    <a:pt x="6970776" y="106204"/>
                  </a:lnTo>
                  <a:cubicBezTo>
                    <a:pt x="4663821" y="106204"/>
                    <a:pt x="2356866" y="106204"/>
                    <a:pt x="49911" y="106204"/>
                  </a:cubicBezTo>
                  <a:cubicBezTo>
                    <a:pt x="33242" y="106204"/>
                    <a:pt x="16669" y="106680"/>
                    <a:pt x="0" y="106966"/>
                  </a:cubicBezTo>
                  <a:cubicBezTo>
                    <a:pt x="0" y="71342"/>
                    <a:pt x="0" y="35624"/>
                    <a:pt x="0" y="0"/>
                  </a:cubicBezTo>
                  <a:close/>
                </a:path>
              </a:pathLst>
            </a:custGeom>
            <a:grp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2713101D-9CFE-1837-6193-B87CFA14523F}"/>
                </a:ext>
              </a:extLst>
            </p:cNvPr>
            <p:cNvSpPr/>
            <p:nvPr/>
          </p:nvSpPr>
          <p:spPr>
            <a:xfrm>
              <a:off x="2585941" y="3584923"/>
              <a:ext cx="7018972" cy="99726"/>
            </a:xfrm>
            <a:custGeom>
              <a:avLst/>
              <a:gdLst>
                <a:gd name="connsiteX0" fmla="*/ 95 w 7018972"/>
                <a:gd name="connsiteY0" fmla="*/ 0 h 99726"/>
                <a:gd name="connsiteX1" fmla="*/ 50006 w 7018972"/>
                <a:gd name="connsiteY1" fmla="*/ 762 h 99726"/>
                <a:gd name="connsiteX2" fmla="*/ 6967252 w 7018972"/>
                <a:gd name="connsiteY2" fmla="*/ 762 h 99726"/>
                <a:gd name="connsiteX3" fmla="*/ 7018973 w 7018972"/>
                <a:gd name="connsiteY3" fmla="*/ 762 h 99726"/>
                <a:gd name="connsiteX4" fmla="*/ 7018973 w 7018972"/>
                <a:gd name="connsiteY4" fmla="*/ 98965 h 99726"/>
                <a:gd name="connsiteX5" fmla="*/ 6970776 w 7018972"/>
                <a:gd name="connsiteY5" fmla="*/ 98965 h 99726"/>
                <a:gd name="connsiteX6" fmla="*/ 49911 w 7018972"/>
                <a:gd name="connsiteY6" fmla="*/ 98965 h 99726"/>
                <a:gd name="connsiteX7" fmla="*/ 0 w 7018972"/>
                <a:gd name="connsiteY7" fmla="*/ 99727 h 99726"/>
                <a:gd name="connsiteX8" fmla="*/ 95 w 7018972"/>
                <a:gd name="connsiteY8"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9726">
                  <a:moveTo>
                    <a:pt x="95" y="0"/>
                  </a:moveTo>
                  <a:cubicBezTo>
                    <a:pt x="16764" y="286"/>
                    <a:pt x="33338" y="762"/>
                    <a:pt x="50006" y="762"/>
                  </a:cubicBezTo>
                  <a:cubicBezTo>
                    <a:pt x="2355723" y="762"/>
                    <a:pt x="4661535" y="762"/>
                    <a:pt x="6967252" y="762"/>
                  </a:cubicBezTo>
                  <a:lnTo>
                    <a:pt x="7018973" y="762"/>
                  </a:lnTo>
                  <a:lnTo>
                    <a:pt x="7018973" y="98965"/>
                  </a:lnTo>
                  <a:lnTo>
                    <a:pt x="6970776" y="98965"/>
                  </a:lnTo>
                  <a:cubicBezTo>
                    <a:pt x="4663821" y="98965"/>
                    <a:pt x="2356866" y="98965"/>
                    <a:pt x="49911" y="98965"/>
                  </a:cubicBezTo>
                  <a:cubicBezTo>
                    <a:pt x="33242" y="98965"/>
                    <a:pt x="16669" y="99441"/>
                    <a:pt x="0" y="99727"/>
                  </a:cubicBezTo>
                  <a:cubicBezTo>
                    <a:pt x="95" y="66580"/>
                    <a:pt x="95" y="33242"/>
                    <a:pt x="95" y="0"/>
                  </a:cubicBezTo>
                  <a:close/>
                </a:path>
              </a:pathLst>
            </a:custGeom>
            <a:grp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3C026A48-9F44-DCF7-56FC-203DC45FB631}"/>
                </a:ext>
              </a:extLst>
            </p:cNvPr>
            <p:cNvSpPr/>
            <p:nvPr/>
          </p:nvSpPr>
          <p:spPr>
            <a:xfrm>
              <a:off x="2586037" y="3420807"/>
              <a:ext cx="7018972" cy="92678"/>
            </a:xfrm>
            <a:custGeom>
              <a:avLst/>
              <a:gdLst>
                <a:gd name="connsiteX0" fmla="*/ 0 w 7018972"/>
                <a:gd name="connsiteY0" fmla="*/ 95 h 92678"/>
                <a:gd name="connsiteX1" fmla="*/ 49911 w 7018972"/>
                <a:gd name="connsiteY1" fmla="*/ 857 h 92678"/>
                <a:gd name="connsiteX2" fmla="*/ 6967252 w 7018972"/>
                <a:gd name="connsiteY2" fmla="*/ 857 h 92678"/>
                <a:gd name="connsiteX3" fmla="*/ 7018973 w 7018972"/>
                <a:gd name="connsiteY3" fmla="*/ 857 h 92678"/>
                <a:gd name="connsiteX4" fmla="*/ 7018973 w 7018972"/>
                <a:gd name="connsiteY4" fmla="*/ 91916 h 92678"/>
                <a:gd name="connsiteX5" fmla="*/ 6970777 w 7018972"/>
                <a:gd name="connsiteY5" fmla="*/ 91916 h 92678"/>
                <a:gd name="connsiteX6" fmla="*/ 49911 w 7018972"/>
                <a:gd name="connsiteY6" fmla="*/ 91916 h 92678"/>
                <a:gd name="connsiteX7" fmla="*/ 0 w 7018972"/>
                <a:gd name="connsiteY7" fmla="*/ 92678 h 92678"/>
                <a:gd name="connsiteX8" fmla="*/ 0 w 7018972"/>
                <a:gd name="connsiteY8" fmla="*/ 0 h 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2678">
                  <a:moveTo>
                    <a:pt x="0" y="95"/>
                  </a:moveTo>
                  <a:cubicBezTo>
                    <a:pt x="16669" y="381"/>
                    <a:pt x="33242" y="857"/>
                    <a:pt x="49911" y="857"/>
                  </a:cubicBezTo>
                  <a:cubicBezTo>
                    <a:pt x="2355723" y="857"/>
                    <a:pt x="4661440" y="857"/>
                    <a:pt x="6967252" y="857"/>
                  </a:cubicBezTo>
                  <a:lnTo>
                    <a:pt x="7018973" y="857"/>
                  </a:lnTo>
                  <a:lnTo>
                    <a:pt x="7018973" y="91916"/>
                  </a:lnTo>
                  <a:lnTo>
                    <a:pt x="6970777" y="91916"/>
                  </a:lnTo>
                  <a:cubicBezTo>
                    <a:pt x="4663821" y="91916"/>
                    <a:pt x="2356866" y="91916"/>
                    <a:pt x="49911" y="91916"/>
                  </a:cubicBezTo>
                  <a:cubicBezTo>
                    <a:pt x="33242" y="91916"/>
                    <a:pt x="16669" y="92392"/>
                    <a:pt x="0" y="92678"/>
                  </a:cubicBezTo>
                  <a:cubicBezTo>
                    <a:pt x="0" y="61817"/>
                    <a:pt x="0" y="30861"/>
                    <a:pt x="0" y="0"/>
                  </a:cubicBezTo>
                  <a:close/>
                </a:path>
              </a:pathLst>
            </a:custGeom>
            <a:grp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8E6A3BC6-B55B-8244-E9DA-52E3E2A49CD4}"/>
                </a:ext>
              </a:extLst>
            </p:cNvPr>
            <p:cNvSpPr/>
            <p:nvPr/>
          </p:nvSpPr>
          <p:spPr>
            <a:xfrm>
              <a:off x="2586037" y="3256882"/>
              <a:ext cx="7018972" cy="85439"/>
            </a:xfrm>
            <a:custGeom>
              <a:avLst/>
              <a:gdLst>
                <a:gd name="connsiteX0" fmla="*/ 0 w 7018972"/>
                <a:gd name="connsiteY0" fmla="*/ 0 h 85439"/>
                <a:gd name="connsiteX1" fmla="*/ 49911 w 7018972"/>
                <a:gd name="connsiteY1" fmla="*/ 762 h 85439"/>
                <a:gd name="connsiteX2" fmla="*/ 6967252 w 7018972"/>
                <a:gd name="connsiteY2" fmla="*/ 762 h 85439"/>
                <a:gd name="connsiteX3" fmla="*/ 7018973 w 7018972"/>
                <a:gd name="connsiteY3" fmla="*/ 762 h 85439"/>
                <a:gd name="connsiteX4" fmla="*/ 7018973 w 7018972"/>
                <a:gd name="connsiteY4" fmla="*/ 84677 h 85439"/>
                <a:gd name="connsiteX5" fmla="*/ 6970777 w 7018972"/>
                <a:gd name="connsiteY5" fmla="*/ 84677 h 85439"/>
                <a:gd name="connsiteX6" fmla="*/ 49911 w 7018972"/>
                <a:gd name="connsiteY6" fmla="*/ 84677 h 85439"/>
                <a:gd name="connsiteX7" fmla="*/ 0 w 7018972"/>
                <a:gd name="connsiteY7" fmla="*/ 85439 h 85439"/>
                <a:gd name="connsiteX8" fmla="*/ 0 w 7018972"/>
                <a:gd name="connsiteY8" fmla="*/ 0 h 8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85439">
                  <a:moveTo>
                    <a:pt x="0" y="0"/>
                  </a:moveTo>
                  <a:cubicBezTo>
                    <a:pt x="16669" y="286"/>
                    <a:pt x="33242" y="762"/>
                    <a:pt x="49911" y="762"/>
                  </a:cubicBezTo>
                  <a:cubicBezTo>
                    <a:pt x="2355723" y="762"/>
                    <a:pt x="4661440" y="762"/>
                    <a:pt x="6967252" y="762"/>
                  </a:cubicBezTo>
                  <a:lnTo>
                    <a:pt x="7018973" y="762"/>
                  </a:lnTo>
                  <a:lnTo>
                    <a:pt x="7018973" y="84677"/>
                  </a:lnTo>
                  <a:lnTo>
                    <a:pt x="6970777" y="84677"/>
                  </a:lnTo>
                  <a:cubicBezTo>
                    <a:pt x="4663821" y="84677"/>
                    <a:pt x="2356866" y="84677"/>
                    <a:pt x="49911" y="84677"/>
                  </a:cubicBezTo>
                  <a:cubicBezTo>
                    <a:pt x="33242" y="84677"/>
                    <a:pt x="16669" y="85154"/>
                    <a:pt x="0" y="85439"/>
                  </a:cubicBezTo>
                  <a:cubicBezTo>
                    <a:pt x="0" y="57055"/>
                    <a:pt x="0" y="28480"/>
                    <a:pt x="0" y="0"/>
                  </a:cubicBezTo>
                  <a:close/>
                </a:path>
              </a:pathLst>
            </a:custGeom>
            <a:grp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0DB4CA2D-C684-382F-1EC6-B1779EB84CA5}"/>
                </a:ext>
              </a:extLst>
            </p:cNvPr>
            <p:cNvSpPr/>
            <p:nvPr/>
          </p:nvSpPr>
          <p:spPr>
            <a:xfrm>
              <a:off x="2586037" y="3092766"/>
              <a:ext cx="7018972" cy="78486"/>
            </a:xfrm>
            <a:custGeom>
              <a:avLst/>
              <a:gdLst>
                <a:gd name="connsiteX0" fmla="*/ 0 w 7018972"/>
                <a:gd name="connsiteY0" fmla="*/ 95 h 78486"/>
                <a:gd name="connsiteX1" fmla="*/ 49911 w 7018972"/>
                <a:gd name="connsiteY1" fmla="*/ 857 h 78486"/>
                <a:gd name="connsiteX2" fmla="*/ 6967252 w 7018972"/>
                <a:gd name="connsiteY2" fmla="*/ 857 h 78486"/>
                <a:gd name="connsiteX3" fmla="*/ 7018973 w 7018972"/>
                <a:gd name="connsiteY3" fmla="*/ 857 h 78486"/>
                <a:gd name="connsiteX4" fmla="*/ 7018973 w 7018972"/>
                <a:gd name="connsiteY4" fmla="*/ 77724 h 78486"/>
                <a:gd name="connsiteX5" fmla="*/ 6970777 w 7018972"/>
                <a:gd name="connsiteY5" fmla="*/ 77724 h 78486"/>
                <a:gd name="connsiteX6" fmla="*/ 49911 w 7018972"/>
                <a:gd name="connsiteY6" fmla="*/ 77724 h 78486"/>
                <a:gd name="connsiteX7" fmla="*/ 0 w 7018972"/>
                <a:gd name="connsiteY7" fmla="*/ 78486 h 78486"/>
                <a:gd name="connsiteX8" fmla="*/ 0 w 7018972"/>
                <a:gd name="connsiteY8" fmla="*/ 0 h 7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8486">
                  <a:moveTo>
                    <a:pt x="0" y="95"/>
                  </a:moveTo>
                  <a:cubicBezTo>
                    <a:pt x="16669" y="381"/>
                    <a:pt x="33242" y="857"/>
                    <a:pt x="49911" y="857"/>
                  </a:cubicBezTo>
                  <a:cubicBezTo>
                    <a:pt x="2355723" y="857"/>
                    <a:pt x="4661440" y="857"/>
                    <a:pt x="6967252" y="857"/>
                  </a:cubicBezTo>
                  <a:lnTo>
                    <a:pt x="7018973" y="857"/>
                  </a:lnTo>
                  <a:lnTo>
                    <a:pt x="7018973" y="77724"/>
                  </a:lnTo>
                  <a:lnTo>
                    <a:pt x="6970777" y="77724"/>
                  </a:lnTo>
                  <a:cubicBezTo>
                    <a:pt x="4663821" y="77724"/>
                    <a:pt x="2356866" y="77724"/>
                    <a:pt x="49911" y="77724"/>
                  </a:cubicBezTo>
                  <a:cubicBezTo>
                    <a:pt x="33242" y="77724"/>
                    <a:pt x="16669" y="78200"/>
                    <a:pt x="0" y="78486"/>
                  </a:cubicBezTo>
                  <a:cubicBezTo>
                    <a:pt x="0" y="52292"/>
                    <a:pt x="0" y="26194"/>
                    <a:pt x="0" y="0"/>
                  </a:cubicBezTo>
                  <a:close/>
                </a:path>
              </a:pathLst>
            </a:custGeom>
            <a:grpFill/>
            <a:ln w="952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0EBCB47D-A254-FB37-45F7-9D431CE80E70}"/>
                </a:ext>
              </a:extLst>
            </p:cNvPr>
            <p:cNvSpPr/>
            <p:nvPr/>
          </p:nvSpPr>
          <p:spPr>
            <a:xfrm>
              <a:off x="2586037" y="2928746"/>
              <a:ext cx="7018972" cy="71342"/>
            </a:xfrm>
            <a:custGeom>
              <a:avLst/>
              <a:gdLst>
                <a:gd name="connsiteX0" fmla="*/ 0 w 7018972"/>
                <a:gd name="connsiteY0" fmla="*/ 95 h 71342"/>
                <a:gd name="connsiteX1" fmla="*/ 49911 w 7018972"/>
                <a:gd name="connsiteY1" fmla="*/ 857 h 71342"/>
                <a:gd name="connsiteX2" fmla="*/ 6967252 w 7018972"/>
                <a:gd name="connsiteY2" fmla="*/ 857 h 71342"/>
                <a:gd name="connsiteX3" fmla="*/ 7018973 w 7018972"/>
                <a:gd name="connsiteY3" fmla="*/ 857 h 71342"/>
                <a:gd name="connsiteX4" fmla="*/ 7018973 w 7018972"/>
                <a:gd name="connsiteY4" fmla="*/ 70580 h 71342"/>
                <a:gd name="connsiteX5" fmla="*/ 6970777 w 7018972"/>
                <a:gd name="connsiteY5" fmla="*/ 70580 h 71342"/>
                <a:gd name="connsiteX6" fmla="*/ 49911 w 7018972"/>
                <a:gd name="connsiteY6" fmla="*/ 70580 h 71342"/>
                <a:gd name="connsiteX7" fmla="*/ 0 w 7018972"/>
                <a:gd name="connsiteY7" fmla="*/ 71342 h 71342"/>
                <a:gd name="connsiteX8" fmla="*/ 0 w 7018972"/>
                <a:gd name="connsiteY8" fmla="*/ 0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1342">
                  <a:moveTo>
                    <a:pt x="0" y="95"/>
                  </a:moveTo>
                  <a:cubicBezTo>
                    <a:pt x="16669" y="381"/>
                    <a:pt x="33242" y="857"/>
                    <a:pt x="49911" y="857"/>
                  </a:cubicBezTo>
                  <a:cubicBezTo>
                    <a:pt x="2355723" y="857"/>
                    <a:pt x="4661440" y="857"/>
                    <a:pt x="6967252" y="857"/>
                  </a:cubicBezTo>
                  <a:cubicBezTo>
                    <a:pt x="6983730" y="857"/>
                    <a:pt x="7000208" y="857"/>
                    <a:pt x="7018973" y="857"/>
                  </a:cubicBezTo>
                  <a:lnTo>
                    <a:pt x="7018973" y="70580"/>
                  </a:lnTo>
                  <a:cubicBezTo>
                    <a:pt x="7003161" y="70580"/>
                    <a:pt x="6986969" y="70580"/>
                    <a:pt x="6970777" y="70580"/>
                  </a:cubicBezTo>
                  <a:cubicBezTo>
                    <a:pt x="4663821" y="70580"/>
                    <a:pt x="2356866" y="70580"/>
                    <a:pt x="49911" y="70580"/>
                  </a:cubicBezTo>
                  <a:cubicBezTo>
                    <a:pt x="33242" y="70580"/>
                    <a:pt x="16669" y="71057"/>
                    <a:pt x="0" y="71342"/>
                  </a:cubicBezTo>
                  <a:lnTo>
                    <a:pt x="0" y="0"/>
                  </a:lnTo>
                  <a:close/>
                </a:path>
              </a:pathLst>
            </a:custGeom>
            <a:grp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8FE70D3A-7B03-CB6B-4D4B-A97E9443FFF9}"/>
                </a:ext>
              </a:extLst>
            </p:cNvPr>
            <p:cNvSpPr/>
            <p:nvPr/>
          </p:nvSpPr>
          <p:spPr>
            <a:xfrm>
              <a:off x="2586037" y="2764725"/>
              <a:ext cx="7018972" cy="64198"/>
            </a:xfrm>
            <a:custGeom>
              <a:avLst/>
              <a:gdLst>
                <a:gd name="connsiteX0" fmla="*/ 0 w 7018972"/>
                <a:gd name="connsiteY0" fmla="*/ 95 h 64198"/>
                <a:gd name="connsiteX1" fmla="*/ 49911 w 7018972"/>
                <a:gd name="connsiteY1" fmla="*/ 857 h 64198"/>
                <a:gd name="connsiteX2" fmla="*/ 6967252 w 7018972"/>
                <a:gd name="connsiteY2" fmla="*/ 857 h 64198"/>
                <a:gd name="connsiteX3" fmla="*/ 7018973 w 7018972"/>
                <a:gd name="connsiteY3" fmla="*/ 857 h 64198"/>
                <a:gd name="connsiteX4" fmla="*/ 7018973 w 7018972"/>
                <a:gd name="connsiteY4" fmla="*/ 63437 h 64198"/>
                <a:gd name="connsiteX5" fmla="*/ 6970871 w 7018972"/>
                <a:gd name="connsiteY5" fmla="*/ 63437 h 64198"/>
                <a:gd name="connsiteX6" fmla="*/ 49911 w 7018972"/>
                <a:gd name="connsiteY6" fmla="*/ 63437 h 64198"/>
                <a:gd name="connsiteX7" fmla="*/ 0 w 7018972"/>
                <a:gd name="connsiteY7" fmla="*/ 64199 h 64198"/>
                <a:gd name="connsiteX8" fmla="*/ 0 w 7018972"/>
                <a:gd name="connsiteY8" fmla="*/ 0 h 6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64198">
                  <a:moveTo>
                    <a:pt x="0" y="95"/>
                  </a:moveTo>
                  <a:cubicBezTo>
                    <a:pt x="16669" y="381"/>
                    <a:pt x="33242" y="857"/>
                    <a:pt x="49911" y="857"/>
                  </a:cubicBezTo>
                  <a:cubicBezTo>
                    <a:pt x="2355723" y="857"/>
                    <a:pt x="4661535" y="857"/>
                    <a:pt x="6967252" y="857"/>
                  </a:cubicBezTo>
                  <a:cubicBezTo>
                    <a:pt x="6983730" y="857"/>
                    <a:pt x="7000208" y="857"/>
                    <a:pt x="7018973" y="857"/>
                  </a:cubicBezTo>
                  <a:lnTo>
                    <a:pt x="7018973" y="63437"/>
                  </a:lnTo>
                  <a:cubicBezTo>
                    <a:pt x="7003161" y="63437"/>
                    <a:pt x="6987064" y="63437"/>
                    <a:pt x="6970871" y="63437"/>
                  </a:cubicBezTo>
                  <a:cubicBezTo>
                    <a:pt x="4663916" y="63437"/>
                    <a:pt x="2356866" y="63437"/>
                    <a:pt x="49911" y="63437"/>
                  </a:cubicBezTo>
                  <a:cubicBezTo>
                    <a:pt x="33242" y="63437"/>
                    <a:pt x="16669" y="63913"/>
                    <a:pt x="0" y="64199"/>
                  </a:cubicBezTo>
                  <a:lnTo>
                    <a:pt x="0" y="0"/>
                  </a:lnTo>
                  <a:close/>
                </a:path>
              </a:pathLst>
            </a:custGeom>
            <a:grp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9DCB6C19-0E2F-CEB4-6850-E3F42E54214C}"/>
                </a:ext>
              </a:extLst>
            </p:cNvPr>
            <p:cNvSpPr/>
            <p:nvPr/>
          </p:nvSpPr>
          <p:spPr>
            <a:xfrm>
              <a:off x="2586037" y="2600705"/>
              <a:ext cx="7019067" cy="56959"/>
            </a:xfrm>
            <a:custGeom>
              <a:avLst/>
              <a:gdLst>
                <a:gd name="connsiteX0" fmla="*/ 0 w 7019067"/>
                <a:gd name="connsiteY0" fmla="*/ 0 h 56959"/>
                <a:gd name="connsiteX1" fmla="*/ 49911 w 7019067"/>
                <a:gd name="connsiteY1" fmla="*/ 762 h 56959"/>
                <a:gd name="connsiteX2" fmla="*/ 6967347 w 7019067"/>
                <a:gd name="connsiteY2" fmla="*/ 762 h 56959"/>
                <a:gd name="connsiteX3" fmla="*/ 7019068 w 7019067"/>
                <a:gd name="connsiteY3" fmla="*/ 762 h 56959"/>
                <a:gd name="connsiteX4" fmla="*/ 7019068 w 7019067"/>
                <a:gd name="connsiteY4" fmla="*/ 56198 h 56959"/>
                <a:gd name="connsiteX5" fmla="*/ 6970967 w 7019067"/>
                <a:gd name="connsiteY5" fmla="*/ 56198 h 56959"/>
                <a:gd name="connsiteX6" fmla="*/ 50006 w 7019067"/>
                <a:gd name="connsiteY6" fmla="*/ 56198 h 56959"/>
                <a:gd name="connsiteX7" fmla="*/ 95 w 7019067"/>
                <a:gd name="connsiteY7" fmla="*/ 56959 h 56959"/>
                <a:gd name="connsiteX8" fmla="*/ 0 w 7019067"/>
                <a:gd name="connsiteY8" fmla="*/ 0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56959">
                  <a:moveTo>
                    <a:pt x="0" y="0"/>
                  </a:moveTo>
                  <a:cubicBezTo>
                    <a:pt x="16669" y="286"/>
                    <a:pt x="33242" y="762"/>
                    <a:pt x="49911" y="762"/>
                  </a:cubicBezTo>
                  <a:cubicBezTo>
                    <a:pt x="2355723" y="762"/>
                    <a:pt x="4661535" y="762"/>
                    <a:pt x="6967347" y="762"/>
                  </a:cubicBezTo>
                  <a:cubicBezTo>
                    <a:pt x="6983826" y="762"/>
                    <a:pt x="7000304" y="762"/>
                    <a:pt x="7019068" y="762"/>
                  </a:cubicBezTo>
                  <a:lnTo>
                    <a:pt x="7019068" y="56198"/>
                  </a:lnTo>
                  <a:cubicBezTo>
                    <a:pt x="7003352" y="56198"/>
                    <a:pt x="6987159" y="56198"/>
                    <a:pt x="6970967" y="56198"/>
                  </a:cubicBezTo>
                  <a:cubicBezTo>
                    <a:pt x="4664012" y="56198"/>
                    <a:pt x="2356961" y="56198"/>
                    <a:pt x="50006" y="56198"/>
                  </a:cubicBezTo>
                  <a:cubicBezTo>
                    <a:pt x="33338" y="56198"/>
                    <a:pt x="16764" y="56674"/>
                    <a:pt x="95" y="56959"/>
                  </a:cubicBezTo>
                  <a:cubicBezTo>
                    <a:pt x="0" y="38100"/>
                    <a:pt x="0" y="19050"/>
                    <a:pt x="0" y="0"/>
                  </a:cubicBezTo>
                  <a:close/>
                </a:path>
              </a:pathLst>
            </a:custGeom>
            <a:grp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AA7DA776-093D-8DEE-65D9-340BE0710FFD}"/>
                </a:ext>
              </a:extLst>
            </p:cNvPr>
            <p:cNvSpPr/>
            <p:nvPr/>
          </p:nvSpPr>
          <p:spPr>
            <a:xfrm>
              <a:off x="2585941" y="2436684"/>
              <a:ext cx="7019067" cy="49815"/>
            </a:xfrm>
            <a:custGeom>
              <a:avLst/>
              <a:gdLst>
                <a:gd name="connsiteX0" fmla="*/ 95 w 7019067"/>
                <a:gd name="connsiteY0" fmla="*/ 0 h 49815"/>
                <a:gd name="connsiteX1" fmla="*/ 50006 w 7019067"/>
                <a:gd name="connsiteY1" fmla="*/ 762 h 49815"/>
                <a:gd name="connsiteX2" fmla="*/ 6967442 w 7019067"/>
                <a:gd name="connsiteY2" fmla="*/ 762 h 49815"/>
                <a:gd name="connsiteX3" fmla="*/ 7019068 w 7019067"/>
                <a:gd name="connsiteY3" fmla="*/ 762 h 49815"/>
                <a:gd name="connsiteX4" fmla="*/ 7019068 w 7019067"/>
                <a:gd name="connsiteY4" fmla="*/ 49054 h 49815"/>
                <a:gd name="connsiteX5" fmla="*/ 6970967 w 7019067"/>
                <a:gd name="connsiteY5" fmla="*/ 49054 h 49815"/>
                <a:gd name="connsiteX6" fmla="*/ 49911 w 7019067"/>
                <a:gd name="connsiteY6" fmla="*/ 49054 h 49815"/>
                <a:gd name="connsiteX7" fmla="*/ 0 w 7019067"/>
                <a:gd name="connsiteY7" fmla="*/ 49816 h 49815"/>
                <a:gd name="connsiteX8" fmla="*/ 95 w 7019067"/>
                <a:gd name="connsiteY8" fmla="*/ 0 h 4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49815">
                  <a:moveTo>
                    <a:pt x="95" y="0"/>
                  </a:moveTo>
                  <a:cubicBezTo>
                    <a:pt x="16764" y="286"/>
                    <a:pt x="33338" y="762"/>
                    <a:pt x="50006" y="762"/>
                  </a:cubicBezTo>
                  <a:cubicBezTo>
                    <a:pt x="2355818" y="762"/>
                    <a:pt x="4661630" y="762"/>
                    <a:pt x="6967442" y="762"/>
                  </a:cubicBezTo>
                  <a:cubicBezTo>
                    <a:pt x="6983921" y="762"/>
                    <a:pt x="7000399" y="762"/>
                    <a:pt x="7019068" y="762"/>
                  </a:cubicBezTo>
                  <a:lnTo>
                    <a:pt x="7019068" y="49054"/>
                  </a:lnTo>
                  <a:cubicBezTo>
                    <a:pt x="7003447" y="49054"/>
                    <a:pt x="6987254" y="49054"/>
                    <a:pt x="6970967" y="49054"/>
                  </a:cubicBezTo>
                  <a:cubicBezTo>
                    <a:pt x="4663917" y="49054"/>
                    <a:pt x="2356961" y="49054"/>
                    <a:pt x="49911" y="49054"/>
                  </a:cubicBezTo>
                  <a:cubicBezTo>
                    <a:pt x="33242" y="49054"/>
                    <a:pt x="16669" y="49530"/>
                    <a:pt x="0" y="49816"/>
                  </a:cubicBezTo>
                  <a:cubicBezTo>
                    <a:pt x="95" y="33338"/>
                    <a:pt x="95" y="16669"/>
                    <a:pt x="95" y="0"/>
                  </a:cubicBezTo>
                  <a:close/>
                </a:path>
              </a:pathLst>
            </a:custGeom>
            <a:grp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476A3419-067D-8526-B5DF-F6BAEBA5DB15}"/>
                </a:ext>
              </a:extLst>
            </p:cNvPr>
            <p:cNvSpPr/>
            <p:nvPr/>
          </p:nvSpPr>
          <p:spPr>
            <a:xfrm>
              <a:off x="2586037" y="2272664"/>
              <a:ext cx="7021734" cy="42672"/>
            </a:xfrm>
            <a:custGeom>
              <a:avLst/>
              <a:gdLst>
                <a:gd name="connsiteX0" fmla="*/ 0 w 7021734"/>
                <a:gd name="connsiteY0" fmla="*/ 0 h 42672"/>
                <a:gd name="connsiteX1" fmla="*/ 49911 w 7021734"/>
                <a:gd name="connsiteY1" fmla="*/ 762 h 42672"/>
                <a:gd name="connsiteX2" fmla="*/ 6967442 w 7021734"/>
                <a:gd name="connsiteY2" fmla="*/ 762 h 42672"/>
                <a:gd name="connsiteX3" fmla="*/ 7019544 w 7021734"/>
                <a:gd name="connsiteY3" fmla="*/ 762 h 42672"/>
                <a:gd name="connsiteX4" fmla="*/ 7021735 w 7021734"/>
                <a:gd name="connsiteY4" fmla="*/ 41910 h 42672"/>
                <a:gd name="connsiteX5" fmla="*/ 6971062 w 7021734"/>
                <a:gd name="connsiteY5" fmla="*/ 41910 h 42672"/>
                <a:gd name="connsiteX6" fmla="*/ 49911 w 7021734"/>
                <a:gd name="connsiteY6" fmla="*/ 41910 h 42672"/>
                <a:gd name="connsiteX7" fmla="*/ 0 w 7021734"/>
                <a:gd name="connsiteY7" fmla="*/ 42672 h 42672"/>
                <a:gd name="connsiteX8" fmla="*/ 0 w 7021734"/>
                <a:gd name="connsiteY8" fmla="*/ 0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1734" h="42672">
                  <a:moveTo>
                    <a:pt x="0" y="0"/>
                  </a:moveTo>
                  <a:cubicBezTo>
                    <a:pt x="16669" y="286"/>
                    <a:pt x="33242" y="762"/>
                    <a:pt x="49911" y="762"/>
                  </a:cubicBezTo>
                  <a:cubicBezTo>
                    <a:pt x="2355723" y="762"/>
                    <a:pt x="4661631" y="762"/>
                    <a:pt x="6967442" y="762"/>
                  </a:cubicBezTo>
                  <a:cubicBezTo>
                    <a:pt x="6983920" y="762"/>
                    <a:pt x="7000399" y="762"/>
                    <a:pt x="7019544" y="762"/>
                  </a:cubicBezTo>
                  <a:cubicBezTo>
                    <a:pt x="7020306" y="14478"/>
                    <a:pt x="7020878" y="25813"/>
                    <a:pt x="7021735" y="41910"/>
                  </a:cubicBezTo>
                  <a:cubicBezTo>
                    <a:pt x="7003543" y="41910"/>
                    <a:pt x="6987350" y="41910"/>
                    <a:pt x="6971062" y="41910"/>
                  </a:cubicBezTo>
                  <a:cubicBezTo>
                    <a:pt x="4664012" y="41910"/>
                    <a:pt x="2356961" y="41910"/>
                    <a:pt x="49911" y="41910"/>
                  </a:cubicBezTo>
                  <a:cubicBezTo>
                    <a:pt x="33242" y="41910"/>
                    <a:pt x="16669" y="42386"/>
                    <a:pt x="0" y="42672"/>
                  </a:cubicBezTo>
                  <a:cubicBezTo>
                    <a:pt x="0" y="28575"/>
                    <a:pt x="0" y="14288"/>
                    <a:pt x="0" y="0"/>
                  </a:cubicBezTo>
                  <a:close/>
                </a:path>
              </a:pathLst>
            </a:custGeom>
            <a:grp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C1BE0A3D-97B5-5AF1-CE18-F6F99BCD5C62}"/>
                </a:ext>
              </a:extLst>
            </p:cNvPr>
            <p:cNvSpPr/>
            <p:nvPr/>
          </p:nvSpPr>
          <p:spPr>
            <a:xfrm>
              <a:off x="2585941" y="2108643"/>
              <a:ext cx="7021353" cy="35528"/>
            </a:xfrm>
            <a:custGeom>
              <a:avLst/>
              <a:gdLst>
                <a:gd name="connsiteX0" fmla="*/ 95 w 7021353"/>
                <a:gd name="connsiteY0" fmla="*/ 0 h 35528"/>
                <a:gd name="connsiteX1" fmla="*/ 50006 w 7021353"/>
                <a:gd name="connsiteY1" fmla="*/ 762 h 35528"/>
                <a:gd name="connsiteX2" fmla="*/ 6967633 w 7021353"/>
                <a:gd name="connsiteY2" fmla="*/ 762 h 35528"/>
                <a:gd name="connsiteX3" fmla="*/ 7019830 w 7021353"/>
                <a:gd name="connsiteY3" fmla="*/ 762 h 35528"/>
                <a:gd name="connsiteX4" fmla="*/ 7021354 w 7021353"/>
                <a:gd name="connsiteY4" fmla="*/ 30194 h 35528"/>
                <a:gd name="connsiteX5" fmla="*/ 7010400 w 7021353"/>
                <a:gd name="connsiteY5" fmla="*/ 34195 h 35528"/>
                <a:gd name="connsiteX6" fmla="*/ 6964013 w 7021353"/>
                <a:gd name="connsiteY6" fmla="*/ 34766 h 35528"/>
                <a:gd name="connsiteX7" fmla="*/ 49911 w 7021353"/>
                <a:gd name="connsiteY7" fmla="*/ 34766 h 35528"/>
                <a:gd name="connsiteX8" fmla="*/ 0 w 7021353"/>
                <a:gd name="connsiteY8" fmla="*/ 35528 h 35528"/>
                <a:gd name="connsiteX9" fmla="*/ 95 w 7021353"/>
                <a:gd name="connsiteY9" fmla="*/ 0 h 3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1353" h="35528">
                  <a:moveTo>
                    <a:pt x="95" y="0"/>
                  </a:moveTo>
                  <a:cubicBezTo>
                    <a:pt x="16764" y="286"/>
                    <a:pt x="33338" y="762"/>
                    <a:pt x="50006" y="762"/>
                  </a:cubicBezTo>
                  <a:cubicBezTo>
                    <a:pt x="2355914" y="762"/>
                    <a:pt x="4661821" y="762"/>
                    <a:pt x="6967633" y="762"/>
                  </a:cubicBezTo>
                  <a:lnTo>
                    <a:pt x="7019830" y="762"/>
                  </a:lnTo>
                  <a:cubicBezTo>
                    <a:pt x="7020401" y="12097"/>
                    <a:pt x="7020878" y="21050"/>
                    <a:pt x="7021354" y="30194"/>
                  </a:cubicBezTo>
                  <a:cubicBezTo>
                    <a:pt x="7016877" y="31909"/>
                    <a:pt x="7013734" y="34100"/>
                    <a:pt x="7010400" y="34195"/>
                  </a:cubicBezTo>
                  <a:cubicBezTo>
                    <a:pt x="6994970" y="34671"/>
                    <a:pt x="6979539" y="34766"/>
                    <a:pt x="6964013" y="34766"/>
                  </a:cubicBezTo>
                  <a:cubicBezTo>
                    <a:pt x="4659345" y="34766"/>
                    <a:pt x="2354580" y="34766"/>
                    <a:pt x="49911" y="34766"/>
                  </a:cubicBezTo>
                  <a:cubicBezTo>
                    <a:pt x="33242" y="34766"/>
                    <a:pt x="16669" y="35243"/>
                    <a:pt x="0" y="35528"/>
                  </a:cubicBezTo>
                  <a:cubicBezTo>
                    <a:pt x="95" y="23813"/>
                    <a:pt x="95" y="11906"/>
                    <a:pt x="95" y="0"/>
                  </a:cubicBezTo>
                  <a:close/>
                </a:path>
              </a:pathLst>
            </a:custGeom>
            <a:grp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D746F916-4158-03E9-F70C-534EFF19AF84}"/>
                </a:ext>
              </a:extLst>
            </p:cNvPr>
            <p:cNvSpPr/>
            <p:nvPr/>
          </p:nvSpPr>
          <p:spPr>
            <a:xfrm>
              <a:off x="2586037" y="1944623"/>
              <a:ext cx="7024116" cy="28479"/>
            </a:xfrm>
            <a:custGeom>
              <a:avLst/>
              <a:gdLst>
                <a:gd name="connsiteX0" fmla="*/ 0 w 7024116"/>
                <a:gd name="connsiteY0" fmla="*/ 0 h 28479"/>
                <a:gd name="connsiteX1" fmla="*/ 49911 w 7024116"/>
                <a:gd name="connsiteY1" fmla="*/ 762 h 28479"/>
                <a:gd name="connsiteX2" fmla="*/ 6971253 w 7024116"/>
                <a:gd name="connsiteY2" fmla="*/ 762 h 28479"/>
                <a:gd name="connsiteX3" fmla="*/ 7006685 w 7024116"/>
                <a:gd name="connsiteY3" fmla="*/ 1715 h 28479"/>
                <a:gd name="connsiteX4" fmla="*/ 7024116 w 7024116"/>
                <a:gd name="connsiteY4" fmla="*/ 19050 h 28479"/>
                <a:gd name="connsiteX5" fmla="*/ 7019830 w 7024116"/>
                <a:gd name="connsiteY5" fmla="*/ 27718 h 28479"/>
                <a:gd name="connsiteX6" fmla="*/ 6971253 w 7024116"/>
                <a:gd name="connsiteY6" fmla="*/ 27718 h 28479"/>
                <a:gd name="connsiteX7" fmla="*/ 49911 w 7024116"/>
                <a:gd name="connsiteY7" fmla="*/ 27718 h 28479"/>
                <a:gd name="connsiteX8" fmla="*/ 0 w 7024116"/>
                <a:gd name="connsiteY8" fmla="*/ 28480 h 28479"/>
                <a:gd name="connsiteX9" fmla="*/ 0 w 7024116"/>
                <a:gd name="connsiteY9" fmla="*/ 0 h 2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4116" h="28479">
                  <a:moveTo>
                    <a:pt x="0" y="0"/>
                  </a:moveTo>
                  <a:cubicBezTo>
                    <a:pt x="16669" y="286"/>
                    <a:pt x="33242" y="762"/>
                    <a:pt x="49911" y="762"/>
                  </a:cubicBezTo>
                  <a:cubicBezTo>
                    <a:pt x="2357057" y="762"/>
                    <a:pt x="4664107" y="762"/>
                    <a:pt x="6971253" y="762"/>
                  </a:cubicBezTo>
                  <a:cubicBezTo>
                    <a:pt x="6983159" y="762"/>
                    <a:pt x="6995637" y="-1238"/>
                    <a:pt x="7006685" y="1715"/>
                  </a:cubicBezTo>
                  <a:cubicBezTo>
                    <a:pt x="7013544" y="3524"/>
                    <a:pt x="7018402" y="12954"/>
                    <a:pt x="7024116" y="19050"/>
                  </a:cubicBezTo>
                  <a:cubicBezTo>
                    <a:pt x="7022687" y="21907"/>
                    <a:pt x="7021259" y="24860"/>
                    <a:pt x="7019830" y="27718"/>
                  </a:cubicBezTo>
                  <a:cubicBezTo>
                    <a:pt x="7003637" y="27718"/>
                    <a:pt x="6987445" y="27718"/>
                    <a:pt x="6971253" y="27718"/>
                  </a:cubicBezTo>
                  <a:cubicBezTo>
                    <a:pt x="4664107" y="27718"/>
                    <a:pt x="2357057" y="27718"/>
                    <a:pt x="49911" y="27718"/>
                  </a:cubicBezTo>
                  <a:cubicBezTo>
                    <a:pt x="33242" y="27718"/>
                    <a:pt x="16669" y="28194"/>
                    <a:pt x="0" y="28480"/>
                  </a:cubicBezTo>
                  <a:lnTo>
                    <a:pt x="0" y="0"/>
                  </a:lnTo>
                  <a:close/>
                </a:path>
              </a:pathLst>
            </a:custGeom>
            <a:grp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B6A28AA9-B96E-ED67-E9C1-1840FF96B4E3}"/>
                </a:ext>
              </a:extLst>
            </p:cNvPr>
            <p:cNvSpPr/>
            <p:nvPr/>
          </p:nvSpPr>
          <p:spPr>
            <a:xfrm>
              <a:off x="2586037" y="1780507"/>
              <a:ext cx="7022115" cy="21431"/>
            </a:xfrm>
            <a:custGeom>
              <a:avLst/>
              <a:gdLst>
                <a:gd name="connsiteX0" fmla="*/ 0 w 7022115"/>
                <a:gd name="connsiteY0" fmla="*/ 95 h 21431"/>
                <a:gd name="connsiteX1" fmla="*/ 49911 w 7022115"/>
                <a:gd name="connsiteY1" fmla="*/ 857 h 21431"/>
                <a:gd name="connsiteX2" fmla="*/ 6974968 w 7022115"/>
                <a:gd name="connsiteY2" fmla="*/ 1048 h 21431"/>
                <a:gd name="connsiteX3" fmla="*/ 7022116 w 7022115"/>
                <a:gd name="connsiteY3" fmla="*/ 4572 h 21431"/>
                <a:gd name="connsiteX4" fmla="*/ 7021259 w 7022115"/>
                <a:gd name="connsiteY4" fmla="*/ 15907 h 21431"/>
                <a:gd name="connsiteX5" fmla="*/ 6999923 w 7022115"/>
                <a:gd name="connsiteY5" fmla="*/ 20479 h 21431"/>
                <a:gd name="connsiteX6" fmla="*/ 6964299 w 7022115"/>
                <a:gd name="connsiteY6" fmla="*/ 20669 h 21431"/>
                <a:gd name="connsiteX7" fmla="*/ 50006 w 7022115"/>
                <a:gd name="connsiteY7" fmla="*/ 20669 h 21431"/>
                <a:gd name="connsiteX8" fmla="*/ 95 w 7022115"/>
                <a:gd name="connsiteY8" fmla="*/ 21431 h 21431"/>
                <a:gd name="connsiteX9" fmla="*/ 95 w 7022115"/>
                <a:gd name="connsiteY9" fmla="*/ 0 h 2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2115" h="21431">
                  <a:moveTo>
                    <a:pt x="0" y="95"/>
                  </a:moveTo>
                  <a:cubicBezTo>
                    <a:pt x="16669" y="381"/>
                    <a:pt x="33242" y="857"/>
                    <a:pt x="49911" y="857"/>
                  </a:cubicBezTo>
                  <a:cubicBezTo>
                    <a:pt x="2358295" y="857"/>
                    <a:pt x="4666583" y="857"/>
                    <a:pt x="6974968" y="1048"/>
                  </a:cubicBezTo>
                  <a:cubicBezTo>
                    <a:pt x="6990683" y="1048"/>
                    <a:pt x="7006400" y="3334"/>
                    <a:pt x="7022116" y="4572"/>
                  </a:cubicBezTo>
                  <a:cubicBezTo>
                    <a:pt x="7021830" y="8382"/>
                    <a:pt x="7021544" y="12097"/>
                    <a:pt x="7021259" y="15907"/>
                  </a:cubicBezTo>
                  <a:cubicBezTo>
                    <a:pt x="7014115" y="17526"/>
                    <a:pt x="7007067" y="20002"/>
                    <a:pt x="6999923" y="20479"/>
                  </a:cubicBezTo>
                  <a:cubicBezTo>
                    <a:pt x="6988111" y="21241"/>
                    <a:pt x="6976110" y="20669"/>
                    <a:pt x="6964299" y="20669"/>
                  </a:cubicBezTo>
                  <a:cubicBezTo>
                    <a:pt x="4659535" y="20669"/>
                    <a:pt x="2354771" y="20669"/>
                    <a:pt x="50006" y="20669"/>
                  </a:cubicBezTo>
                  <a:cubicBezTo>
                    <a:pt x="33338" y="20669"/>
                    <a:pt x="16764" y="21146"/>
                    <a:pt x="95" y="21431"/>
                  </a:cubicBezTo>
                  <a:lnTo>
                    <a:pt x="95" y="0"/>
                  </a:lnTo>
                  <a:close/>
                </a:path>
              </a:pathLst>
            </a:custGeom>
            <a:grp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AC8E15CE-3F2E-9317-8CB8-BB260F1F0D36}"/>
                </a:ext>
              </a:extLst>
            </p:cNvPr>
            <p:cNvSpPr/>
            <p:nvPr/>
          </p:nvSpPr>
          <p:spPr>
            <a:xfrm>
              <a:off x="2586037" y="1616392"/>
              <a:ext cx="7020115" cy="14287"/>
            </a:xfrm>
            <a:custGeom>
              <a:avLst/>
              <a:gdLst>
                <a:gd name="connsiteX0" fmla="*/ 0 w 7020115"/>
                <a:gd name="connsiteY0" fmla="*/ 190 h 14287"/>
                <a:gd name="connsiteX1" fmla="*/ 49911 w 7020115"/>
                <a:gd name="connsiteY1" fmla="*/ 952 h 14287"/>
                <a:gd name="connsiteX2" fmla="*/ 6971157 w 7020115"/>
                <a:gd name="connsiteY2" fmla="*/ 952 h 14287"/>
                <a:gd name="connsiteX3" fmla="*/ 7019258 w 7020115"/>
                <a:gd name="connsiteY3" fmla="*/ 952 h 14287"/>
                <a:gd name="connsiteX4" fmla="*/ 7020116 w 7020115"/>
                <a:gd name="connsiteY4" fmla="*/ 9049 h 14287"/>
                <a:gd name="connsiteX5" fmla="*/ 6999732 w 7020115"/>
                <a:gd name="connsiteY5" fmla="*/ 13335 h 14287"/>
                <a:gd name="connsiteX6" fmla="*/ 6964109 w 7020115"/>
                <a:gd name="connsiteY6" fmla="*/ 13526 h 14287"/>
                <a:gd name="connsiteX7" fmla="*/ 50006 w 7020115"/>
                <a:gd name="connsiteY7" fmla="*/ 13526 h 14287"/>
                <a:gd name="connsiteX8" fmla="*/ 95 w 7020115"/>
                <a:gd name="connsiteY8" fmla="*/ 14288 h 14287"/>
                <a:gd name="connsiteX9" fmla="*/ 95 w 7020115"/>
                <a:gd name="connsiteY9" fmla="*/ 0 h 1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0115" h="14287">
                  <a:moveTo>
                    <a:pt x="0" y="190"/>
                  </a:moveTo>
                  <a:cubicBezTo>
                    <a:pt x="16669" y="476"/>
                    <a:pt x="33242" y="952"/>
                    <a:pt x="49911" y="952"/>
                  </a:cubicBezTo>
                  <a:cubicBezTo>
                    <a:pt x="2356961" y="952"/>
                    <a:pt x="4664107" y="952"/>
                    <a:pt x="6971157" y="952"/>
                  </a:cubicBezTo>
                  <a:lnTo>
                    <a:pt x="7019258" y="952"/>
                  </a:lnTo>
                  <a:cubicBezTo>
                    <a:pt x="7019544" y="3619"/>
                    <a:pt x="7019830" y="6382"/>
                    <a:pt x="7020116" y="9049"/>
                  </a:cubicBezTo>
                  <a:cubicBezTo>
                    <a:pt x="7013353" y="10573"/>
                    <a:pt x="7006590" y="12954"/>
                    <a:pt x="6999732" y="13335"/>
                  </a:cubicBezTo>
                  <a:cubicBezTo>
                    <a:pt x="6987921" y="14097"/>
                    <a:pt x="6975920" y="13526"/>
                    <a:pt x="6964109" y="13526"/>
                  </a:cubicBezTo>
                  <a:cubicBezTo>
                    <a:pt x="4659440" y="13526"/>
                    <a:pt x="2354675" y="13526"/>
                    <a:pt x="50006" y="13526"/>
                  </a:cubicBezTo>
                  <a:cubicBezTo>
                    <a:pt x="33338" y="13526"/>
                    <a:pt x="16764" y="14002"/>
                    <a:pt x="95" y="14288"/>
                  </a:cubicBezTo>
                  <a:lnTo>
                    <a:pt x="95" y="0"/>
                  </a:lnTo>
                  <a:close/>
                </a:path>
              </a:pathLst>
            </a:custGeom>
            <a:grp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5FDD7091-48BC-33D1-2914-DE67DFFCD10D}"/>
                </a:ext>
              </a:extLst>
            </p:cNvPr>
            <p:cNvSpPr/>
            <p:nvPr/>
          </p:nvSpPr>
          <p:spPr>
            <a:xfrm>
              <a:off x="2586037" y="1452562"/>
              <a:ext cx="7010495" cy="7143"/>
            </a:xfrm>
            <a:custGeom>
              <a:avLst/>
              <a:gdLst>
                <a:gd name="connsiteX0" fmla="*/ 0 w 7010495"/>
                <a:gd name="connsiteY0" fmla="*/ 0 h 7143"/>
                <a:gd name="connsiteX1" fmla="*/ 49911 w 7010495"/>
                <a:gd name="connsiteY1" fmla="*/ 762 h 7143"/>
                <a:gd name="connsiteX2" fmla="*/ 6967919 w 7010495"/>
                <a:gd name="connsiteY2" fmla="*/ 762 h 7143"/>
                <a:gd name="connsiteX3" fmla="*/ 7010400 w 7010495"/>
                <a:gd name="connsiteY3" fmla="*/ 762 h 7143"/>
                <a:gd name="connsiteX4" fmla="*/ 7010496 w 7010495"/>
                <a:gd name="connsiteY4" fmla="*/ 6287 h 7143"/>
                <a:gd name="connsiteX5" fmla="*/ 6967919 w 7010495"/>
                <a:gd name="connsiteY5" fmla="*/ 6287 h 7143"/>
                <a:gd name="connsiteX6" fmla="*/ 49911 w 7010495"/>
                <a:gd name="connsiteY6" fmla="*/ 6287 h 7143"/>
                <a:gd name="connsiteX7" fmla="*/ 0 w 7010495"/>
                <a:gd name="connsiteY7" fmla="*/ 7144 h 7143"/>
                <a:gd name="connsiteX8" fmla="*/ 0 w 7010495"/>
                <a:gd name="connsiteY8" fmla="*/ 0 h 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0495" h="7143">
                  <a:moveTo>
                    <a:pt x="0" y="0"/>
                  </a:moveTo>
                  <a:cubicBezTo>
                    <a:pt x="16669" y="286"/>
                    <a:pt x="33242" y="762"/>
                    <a:pt x="49911" y="762"/>
                  </a:cubicBezTo>
                  <a:cubicBezTo>
                    <a:pt x="2355914" y="762"/>
                    <a:pt x="4661916" y="762"/>
                    <a:pt x="6967919" y="762"/>
                  </a:cubicBezTo>
                  <a:lnTo>
                    <a:pt x="7010400" y="762"/>
                  </a:lnTo>
                  <a:cubicBezTo>
                    <a:pt x="7010400" y="2572"/>
                    <a:pt x="7010400" y="4477"/>
                    <a:pt x="7010496" y="6287"/>
                  </a:cubicBezTo>
                  <a:lnTo>
                    <a:pt x="6967919" y="6287"/>
                  </a:lnTo>
                  <a:cubicBezTo>
                    <a:pt x="4661916" y="6287"/>
                    <a:pt x="2355914" y="6287"/>
                    <a:pt x="49911" y="6287"/>
                  </a:cubicBezTo>
                  <a:cubicBezTo>
                    <a:pt x="33242" y="6382"/>
                    <a:pt x="16669" y="6858"/>
                    <a:pt x="0" y="7144"/>
                  </a:cubicBezTo>
                  <a:cubicBezTo>
                    <a:pt x="0" y="4763"/>
                    <a:pt x="0" y="2381"/>
                    <a:pt x="0" y="0"/>
                  </a:cubicBezTo>
                  <a:close/>
                </a:path>
              </a:pathLst>
            </a:custGeom>
            <a:grpFill/>
            <a:ln w="9525" cap="flat">
              <a:noFill/>
              <a:prstDash val="solid"/>
              <a:miter/>
            </a:ln>
          </p:spPr>
          <p:txBody>
            <a:bodyPr rtlCol="0" anchor="ctr"/>
            <a:lstStyle/>
            <a:p>
              <a:endParaRPr lang="en-IN"/>
            </a:p>
          </p:txBody>
        </p:sp>
      </p:grpSp>
      <p:grpSp>
        <p:nvGrpSpPr>
          <p:cNvPr id="82" name="Group 81">
            <a:extLst>
              <a:ext uri="{FF2B5EF4-FFF2-40B4-BE49-F238E27FC236}">
                <a16:creationId xmlns:a16="http://schemas.microsoft.com/office/drawing/2014/main" id="{9A2A6B41-2334-928F-F2F5-120C8453C2A9}"/>
              </a:ext>
            </a:extLst>
          </p:cNvPr>
          <p:cNvGrpSpPr/>
          <p:nvPr/>
        </p:nvGrpSpPr>
        <p:grpSpPr>
          <a:xfrm rot="10800000">
            <a:off x="6141364" y="5139260"/>
            <a:ext cx="1709990" cy="1534546"/>
            <a:chOff x="2585941" y="1452562"/>
            <a:chExt cx="7024212" cy="3601306"/>
          </a:xfrm>
          <a:gradFill>
            <a:gsLst>
              <a:gs pos="100000">
                <a:srgbClr val="0F4854">
                  <a:alpha val="80000"/>
                </a:srgbClr>
              </a:gs>
              <a:gs pos="0">
                <a:srgbClr val="0F4854">
                  <a:alpha val="0"/>
                </a:srgbClr>
              </a:gs>
            </a:gsLst>
            <a:lin ang="5400000" scaled="1"/>
          </a:gradFill>
        </p:grpSpPr>
        <p:sp>
          <p:nvSpPr>
            <p:cNvPr id="83" name="Freeform: Shape 82">
              <a:extLst>
                <a:ext uri="{FF2B5EF4-FFF2-40B4-BE49-F238E27FC236}">
                  <a16:creationId xmlns:a16="http://schemas.microsoft.com/office/drawing/2014/main" id="{C5C6DA3D-3193-F635-DF57-DEA5BC70AC25}"/>
                </a:ext>
              </a:extLst>
            </p:cNvPr>
            <p:cNvSpPr/>
            <p:nvPr/>
          </p:nvSpPr>
          <p:spPr>
            <a:xfrm>
              <a:off x="2586037" y="4896992"/>
              <a:ext cx="7018972" cy="156876"/>
            </a:xfrm>
            <a:custGeom>
              <a:avLst/>
              <a:gdLst>
                <a:gd name="connsiteX0" fmla="*/ 0 w 7018972"/>
                <a:gd name="connsiteY0" fmla="*/ 95 h 156876"/>
                <a:gd name="connsiteX1" fmla="*/ 49911 w 7018972"/>
                <a:gd name="connsiteY1" fmla="*/ 857 h 156876"/>
                <a:gd name="connsiteX2" fmla="*/ 6967157 w 7018972"/>
                <a:gd name="connsiteY2" fmla="*/ 857 h 156876"/>
                <a:gd name="connsiteX3" fmla="*/ 7018973 w 7018972"/>
                <a:gd name="connsiteY3" fmla="*/ 857 h 156876"/>
                <a:gd name="connsiteX4" fmla="*/ 7018973 w 7018972"/>
                <a:gd name="connsiteY4" fmla="*/ 156115 h 156876"/>
                <a:gd name="connsiteX5" fmla="*/ 6970777 w 7018972"/>
                <a:gd name="connsiteY5" fmla="*/ 156115 h 156876"/>
                <a:gd name="connsiteX6" fmla="*/ 49911 w 7018972"/>
                <a:gd name="connsiteY6" fmla="*/ 156115 h 156876"/>
                <a:gd name="connsiteX7" fmla="*/ 0 w 7018972"/>
                <a:gd name="connsiteY7" fmla="*/ 156877 h 156876"/>
                <a:gd name="connsiteX8" fmla="*/ 0 w 7018972"/>
                <a:gd name="connsiteY8" fmla="*/ 0 h 15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56876">
                  <a:moveTo>
                    <a:pt x="0" y="95"/>
                  </a:moveTo>
                  <a:cubicBezTo>
                    <a:pt x="16669" y="381"/>
                    <a:pt x="33242" y="857"/>
                    <a:pt x="49911" y="857"/>
                  </a:cubicBezTo>
                  <a:cubicBezTo>
                    <a:pt x="2355628" y="857"/>
                    <a:pt x="4661440" y="857"/>
                    <a:pt x="6967157" y="857"/>
                  </a:cubicBezTo>
                  <a:cubicBezTo>
                    <a:pt x="6983635" y="857"/>
                    <a:pt x="7000113" y="857"/>
                    <a:pt x="7018973" y="857"/>
                  </a:cubicBezTo>
                  <a:lnTo>
                    <a:pt x="7018973" y="156115"/>
                  </a:lnTo>
                  <a:cubicBezTo>
                    <a:pt x="7003066" y="156115"/>
                    <a:pt x="6986874" y="156115"/>
                    <a:pt x="6970777" y="156115"/>
                  </a:cubicBezTo>
                  <a:cubicBezTo>
                    <a:pt x="4663821" y="156115"/>
                    <a:pt x="2356866" y="156115"/>
                    <a:pt x="49911" y="156115"/>
                  </a:cubicBezTo>
                  <a:cubicBezTo>
                    <a:pt x="33242" y="156115"/>
                    <a:pt x="16669" y="156591"/>
                    <a:pt x="0" y="156877"/>
                  </a:cubicBezTo>
                  <a:cubicBezTo>
                    <a:pt x="0" y="104585"/>
                    <a:pt x="0" y="52292"/>
                    <a:pt x="0" y="0"/>
                  </a:cubicBezTo>
                  <a:close/>
                </a:path>
              </a:pathLst>
            </a:custGeom>
            <a:grp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EE66AA50-717B-94CA-E9CD-396FAEAC8721}"/>
                </a:ext>
              </a:extLst>
            </p:cNvPr>
            <p:cNvSpPr/>
            <p:nvPr/>
          </p:nvSpPr>
          <p:spPr>
            <a:xfrm>
              <a:off x="2586037" y="4732971"/>
              <a:ext cx="7018972" cy="149733"/>
            </a:xfrm>
            <a:custGeom>
              <a:avLst/>
              <a:gdLst>
                <a:gd name="connsiteX0" fmla="*/ 0 w 7018972"/>
                <a:gd name="connsiteY0" fmla="*/ 95 h 149733"/>
                <a:gd name="connsiteX1" fmla="*/ 49911 w 7018972"/>
                <a:gd name="connsiteY1" fmla="*/ 857 h 149733"/>
                <a:gd name="connsiteX2" fmla="*/ 6967157 w 7018972"/>
                <a:gd name="connsiteY2" fmla="*/ 857 h 149733"/>
                <a:gd name="connsiteX3" fmla="*/ 7018973 w 7018972"/>
                <a:gd name="connsiteY3" fmla="*/ 857 h 149733"/>
                <a:gd name="connsiteX4" fmla="*/ 7018973 w 7018972"/>
                <a:gd name="connsiteY4" fmla="*/ 148971 h 149733"/>
                <a:gd name="connsiteX5" fmla="*/ 6970777 w 7018972"/>
                <a:gd name="connsiteY5" fmla="*/ 148971 h 149733"/>
                <a:gd name="connsiteX6" fmla="*/ 49911 w 7018972"/>
                <a:gd name="connsiteY6" fmla="*/ 148971 h 149733"/>
                <a:gd name="connsiteX7" fmla="*/ 0 w 7018972"/>
                <a:gd name="connsiteY7" fmla="*/ 149733 h 149733"/>
                <a:gd name="connsiteX8" fmla="*/ 0 w 7018972"/>
                <a:gd name="connsiteY8" fmla="*/ 0 h 14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9733">
                  <a:moveTo>
                    <a:pt x="0" y="95"/>
                  </a:moveTo>
                  <a:cubicBezTo>
                    <a:pt x="16669" y="381"/>
                    <a:pt x="33242" y="857"/>
                    <a:pt x="49911" y="857"/>
                  </a:cubicBezTo>
                  <a:cubicBezTo>
                    <a:pt x="2355628" y="857"/>
                    <a:pt x="4661440" y="857"/>
                    <a:pt x="6967157" y="857"/>
                  </a:cubicBezTo>
                  <a:lnTo>
                    <a:pt x="7018973" y="857"/>
                  </a:lnTo>
                  <a:lnTo>
                    <a:pt x="7018973" y="148971"/>
                  </a:lnTo>
                  <a:cubicBezTo>
                    <a:pt x="7003066" y="148971"/>
                    <a:pt x="6986874" y="148971"/>
                    <a:pt x="6970777" y="148971"/>
                  </a:cubicBezTo>
                  <a:cubicBezTo>
                    <a:pt x="4663821" y="148971"/>
                    <a:pt x="2356866" y="148971"/>
                    <a:pt x="49911" y="148971"/>
                  </a:cubicBezTo>
                  <a:cubicBezTo>
                    <a:pt x="33242" y="148971"/>
                    <a:pt x="16669" y="149447"/>
                    <a:pt x="0" y="149733"/>
                  </a:cubicBezTo>
                  <a:cubicBezTo>
                    <a:pt x="0" y="99822"/>
                    <a:pt x="0" y="49911"/>
                    <a:pt x="0" y="0"/>
                  </a:cubicBezTo>
                  <a:close/>
                </a:path>
              </a:pathLst>
            </a:custGeom>
            <a:grp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6CC5075C-6A91-B6C8-6ADD-80D991B0BE52}"/>
                </a:ext>
              </a:extLst>
            </p:cNvPr>
            <p:cNvSpPr/>
            <p:nvPr/>
          </p:nvSpPr>
          <p:spPr>
            <a:xfrm>
              <a:off x="2586037" y="4568951"/>
              <a:ext cx="7018972" cy="142589"/>
            </a:xfrm>
            <a:custGeom>
              <a:avLst/>
              <a:gdLst>
                <a:gd name="connsiteX0" fmla="*/ 0 w 7018972"/>
                <a:gd name="connsiteY0" fmla="*/ 95 h 142589"/>
                <a:gd name="connsiteX1" fmla="*/ 49911 w 7018972"/>
                <a:gd name="connsiteY1" fmla="*/ 857 h 142589"/>
                <a:gd name="connsiteX2" fmla="*/ 6967157 w 7018972"/>
                <a:gd name="connsiteY2" fmla="*/ 857 h 142589"/>
                <a:gd name="connsiteX3" fmla="*/ 7018973 w 7018972"/>
                <a:gd name="connsiteY3" fmla="*/ 857 h 142589"/>
                <a:gd name="connsiteX4" fmla="*/ 7018973 w 7018972"/>
                <a:gd name="connsiteY4" fmla="*/ 141827 h 142589"/>
                <a:gd name="connsiteX5" fmla="*/ 6970777 w 7018972"/>
                <a:gd name="connsiteY5" fmla="*/ 141827 h 142589"/>
                <a:gd name="connsiteX6" fmla="*/ 49911 w 7018972"/>
                <a:gd name="connsiteY6" fmla="*/ 141827 h 142589"/>
                <a:gd name="connsiteX7" fmla="*/ 0 w 7018972"/>
                <a:gd name="connsiteY7" fmla="*/ 142589 h 142589"/>
                <a:gd name="connsiteX8" fmla="*/ 0 w 7018972"/>
                <a:gd name="connsiteY8" fmla="*/ 0 h 14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2589">
                  <a:moveTo>
                    <a:pt x="0" y="95"/>
                  </a:moveTo>
                  <a:cubicBezTo>
                    <a:pt x="16669" y="381"/>
                    <a:pt x="33242" y="857"/>
                    <a:pt x="49911" y="857"/>
                  </a:cubicBezTo>
                  <a:cubicBezTo>
                    <a:pt x="2355628" y="857"/>
                    <a:pt x="4661440" y="857"/>
                    <a:pt x="6967157" y="857"/>
                  </a:cubicBezTo>
                  <a:lnTo>
                    <a:pt x="7018973" y="857"/>
                  </a:lnTo>
                  <a:lnTo>
                    <a:pt x="7018973" y="141827"/>
                  </a:lnTo>
                  <a:lnTo>
                    <a:pt x="6970777" y="141827"/>
                  </a:lnTo>
                  <a:cubicBezTo>
                    <a:pt x="4663821" y="141827"/>
                    <a:pt x="2356866" y="141827"/>
                    <a:pt x="49911" y="141827"/>
                  </a:cubicBezTo>
                  <a:cubicBezTo>
                    <a:pt x="33242" y="141827"/>
                    <a:pt x="16669" y="142304"/>
                    <a:pt x="0" y="142589"/>
                  </a:cubicBezTo>
                  <a:cubicBezTo>
                    <a:pt x="0" y="95060"/>
                    <a:pt x="0" y="47530"/>
                    <a:pt x="0" y="0"/>
                  </a:cubicBezTo>
                  <a:close/>
                </a:path>
              </a:pathLst>
            </a:custGeom>
            <a:grp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E0A7826D-7D3E-2546-6892-A2BD612244D2}"/>
                </a:ext>
              </a:extLst>
            </p:cNvPr>
            <p:cNvSpPr/>
            <p:nvPr/>
          </p:nvSpPr>
          <p:spPr>
            <a:xfrm>
              <a:off x="2586037" y="4404930"/>
              <a:ext cx="7018972" cy="135540"/>
            </a:xfrm>
            <a:custGeom>
              <a:avLst/>
              <a:gdLst>
                <a:gd name="connsiteX0" fmla="*/ 0 w 7018972"/>
                <a:gd name="connsiteY0" fmla="*/ 95 h 135540"/>
                <a:gd name="connsiteX1" fmla="*/ 49911 w 7018972"/>
                <a:gd name="connsiteY1" fmla="*/ 857 h 135540"/>
                <a:gd name="connsiteX2" fmla="*/ 6967157 w 7018972"/>
                <a:gd name="connsiteY2" fmla="*/ 857 h 135540"/>
                <a:gd name="connsiteX3" fmla="*/ 7018973 w 7018972"/>
                <a:gd name="connsiteY3" fmla="*/ 857 h 135540"/>
                <a:gd name="connsiteX4" fmla="*/ 7018973 w 7018972"/>
                <a:gd name="connsiteY4" fmla="*/ 134779 h 135540"/>
                <a:gd name="connsiteX5" fmla="*/ 6970777 w 7018972"/>
                <a:gd name="connsiteY5" fmla="*/ 134779 h 135540"/>
                <a:gd name="connsiteX6" fmla="*/ 49911 w 7018972"/>
                <a:gd name="connsiteY6" fmla="*/ 134779 h 135540"/>
                <a:gd name="connsiteX7" fmla="*/ 0 w 7018972"/>
                <a:gd name="connsiteY7" fmla="*/ 135541 h 135540"/>
                <a:gd name="connsiteX8" fmla="*/ 0 w 7018972"/>
                <a:gd name="connsiteY8" fmla="*/ 0 h 13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35540">
                  <a:moveTo>
                    <a:pt x="0" y="95"/>
                  </a:moveTo>
                  <a:cubicBezTo>
                    <a:pt x="16669" y="381"/>
                    <a:pt x="33242" y="857"/>
                    <a:pt x="49911" y="857"/>
                  </a:cubicBezTo>
                  <a:cubicBezTo>
                    <a:pt x="2355628" y="857"/>
                    <a:pt x="4661440" y="857"/>
                    <a:pt x="6967157" y="857"/>
                  </a:cubicBezTo>
                  <a:cubicBezTo>
                    <a:pt x="6983635" y="857"/>
                    <a:pt x="7000113" y="857"/>
                    <a:pt x="7018973" y="857"/>
                  </a:cubicBezTo>
                  <a:lnTo>
                    <a:pt x="7018973" y="134779"/>
                  </a:lnTo>
                  <a:lnTo>
                    <a:pt x="6970777" y="134779"/>
                  </a:lnTo>
                  <a:cubicBezTo>
                    <a:pt x="4663821" y="134779"/>
                    <a:pt x="2356866" y="134779"/>
                    <a:pt x="49911" y="134779"/>
                  </a:cubicBezTo>
                  <a:cubicBezTo>
                    <a:pt x="33242" y="134779"/>
                    <a:pt x="16669" y="135255"/>
                    <a:pt x="0" y="135541"/>
                  </a:cubicBezTo>
                  <a:cubicBezTo>
                    <a:pt x="0" y="90392"/>
                    <a:pt x="0" y="45244"/>
                    <a:pt x="0" y="0"/>
                  </a:cubicBezTo>
                  <a:close/>
                </a:path>
              </a:pathLst>
            </a:custGeom>
            <a:grp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2FFB598A-F63C-9E48-9768-B32ED6E3139F}"/>
                </a:ext>
              </a:extLst>
            </p:cNvPr>
            <p:cNvSpPr/>
            <p:nvPr/>
          </p:nvSpPr>
          <p:spPr>
            <a:xfrm>
              <a:off x="2586037" y="4240910"/>
              <a:ext cx="7018972" cy="128397"/>
            </a:xfrm>
            <a:custGeom>
              <a:avLst/>
              <a:gdLst>
                <a:gd name="connsiteX0" fmla="*/ 0 w 7018972"/>
                <a:gd name="connsiteY0" fmla="*/ 95 h 128397"/>
                <a:gd name="connsiteX1" fmla="*/ 49911 w 7018972"/>
                <a:gd name="connsiteY1" fmla="*/ 857 h 128397"/>
                <a:gd name="connsiteX2" fmla="*/ 6967157 w 7018972"/>
                <a:gd name="connsiteY2" fmla="*/ 857 h 128397"/>
                <a:gd name="connsiteX3" fmla="*/ 7018973 w 7018972"/>
                <a:gd name="connsiteY3" fmla="*/ 857 h 128397"/>
                <a:gd name="connsiteX4" fmla="*/ 7018973 w 7018972"/>
                <a:gd name="connsiteY4" fmla="*/ 127635 h 128397"/>
                <a:gd name="connsiteX5" fmla="*/ 6970777 w 7018972"/>
                <a:gd name="connsiteY5" fmla="*/ 127635 h 128397"/>
                <a:gd name="connsiteX6" fmla="*/ 49911 w 7018972"/>
                <a:gd name="connsiteY6" fmla="*/ 127635 h 128397"/>
                <a:gd name="connsiteX7" fmla="*/ 0 w 7018972"/>
                <a:gd name="connsiteY7" fmla="*/ 128397 h 128397"/>
                <a:gd name="connsiteX8" fmla="*/ 0 w 7018972"/>
                <a:gd name="connsiteY8" fmla="*/ 0 h 12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8397">
                  <a:moveTo>
                    <a:pt x="0" y="95"/>
                  </a:moveTo>
                  <a:cubicBezTo>
                    <a:pt x="16669" y="381"/>
                    <a:pt x="33242" y="857"/>
                    <a:pt x="49911" y="857"/>
                  </a:cubicBezTo>
                  <a:cubicBezTo>
                    <a:pt x="2355628" y="857"/>
                    <a:pt x="4661440" y="857"/>
                    <a:pt x="6967157" y="857"/>
                  </a:cubicBezTo>
                  <a:lnTo>
                    <a:pt x="7018973" y="857"/>
                  </a:lnTo>
                  <a:lnTo>
                    <a:pt x="7018973" y="127635"/>
                  </a:lnTo>
                  <a:lnTo>
                    <a:pt x="6970777" y="127635"/>
                  </a:lnTo>
                  <a:cubicBezTo>
                    <a:pt x="4663821" y="127635"/>
                    <a:pt x="2356866" y="127635"/>
                    <a:pt x="49911" y="127635"/>
                  </a:cubicBezTo>
                  <a:cubicBezTo>
                    <a:pt x="33242" y="127635"/>
                    <a:pt x="16669" y="128111"/>
                    <a:pt x="0" y="128397"/>
                  </a:cubicBezTo>
                  <a:cubicBezTo>
                    <a:pt x="0" y="85630"/>
                    <a:pt x="0" y="42863"/>
                    <a:pt x="0" y="0"/>
                  </a:cubicBezTo>
                  <a:close/>
                </a:path>
              </a:pathLst>
            </a:custGeom>
            <a:grp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2A0A1C8D-B341-7BD9-0986-81EB62990DA0}"/>
                </a:ext>
              </a:extLst>
            </p:cNvPr>
            <p:cNvSpPr/>
            <p:nvPr/>
          </p:nvSpPr>
          <p:spPr>
            <a:xfrm>
              <a:off x="2586037" y="4076985"/>
              <a:ext cx="7018972" cy="121158"/>
            </a:xfrm>
            <a:custGeom>
              <a:avLst/>
              <a:gdLst>
                <a:gd name="connsiteX0" fmla="*/ 0 w 7018972"/>
                <a:gd name="connsiteY0" fmla="*/ 0 h 121158"/>
                <a:gd name="connsiteX1" fmla="*/ 49911 w 7018972"/>
                <a:gd name="connsiteY1" fmla="*/ 762 h 121158"/>
                <a:gd name="connsiteX2" fmla="*/ 6967157 w 7018972"/>
                <a:gd name="connsiteY2" fmla="*/ 762 h 121158"/>
                <a:gd name="connsiteX3" fmla="*/ 7018973 w 7018972"/>
                <a:gd name="connsiteY3" fmla="*/ 762 h 121158"/>
                <a:gd name="connsiteX4" fmla="*/ 7018973 w 7018972"/>
                <a:gd name="connsiteY4" fmla="*/ 120396 h 121158"/>
                <a:gd name="connsiteX5" fmla="*/ 6970777 w 7018972"/>
                <a:gd name="connsiteY5" fmla="*/ 120396 h 121158"/>
                <a:gd name="connsiteX6" fmla="*/ 49911 w 7018972"/>
                <a:gd name="connsiteY6" fmla="*/ 120396 h 121158"/>
                <a:gd name="connsiteX7" fmla="*/ 0 w 7018972"/>
                <a:gd name="connsiteY7" fmla="*/ 121158 h 121158"/>
                <a:gd name="connsiteX8" fmla="*/ 0 w 7018972"/>
                <a:gd name="connsiteY8" fmla="*/ 0 h 12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1158">
                  <a:moveTo>
                    <a:pt x="0" y="0"/>
                  </a:moveTo>
                  <a:cubicBezTo>
                    <a:pt x="16669" y="286"/>
                    <a:pt x="33242" y="762"/>
                    <a:pt x="49911" y="762"/>
                  </a:cubicBezTo>
                  <a:cubicBezTo>
                    <a:pt x="2355628" y="762"/>
                    <a:pt x="4661440" y="762"/>
                    <a:pt x="6967157" y="762"/>
                  </a:cubicBezTo>
                  <a:lnTo>
                    <a:pt x="7018973" y="762"/>
                  </a:lnTo>
                  <a:lnTo>
                    <a:pt x="7018973" y="120396"/>
                  </a:lnTo>
                  <a:lnTo>
                    <a:pt x="6970777" y="120396"/>
                  </a:lnTo>
                  <a:cubicBezTo>
                    <a:pt x="4663821" y="120396"/>
                    <a:pt x="2356866" y="120396"/>
                    <a:pt x="49911" y="120396"/>
                  </a:cubicBezTo>
                  <a:cubicBezTo>
                    <a:pt x="33242" y="120396"/>
                    <a:pt x="16669" y="120872"/>
                    <a:pt x="0" y="121158"/>
                  </a:cubicBezTo>
                  <a:cubicBezTo>
                    <a:pt x="0" y="80867"/>
                    <a:pt x="0" y="40386"/>
                    <a:pt x="0" y="0"/>
                  </a:cubicBezTo>
                  <a:close/>
                </a:path>
              </a:pathLst>
            </a:custGeom>
            <a:grp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C108A10F-1C22-8686-A6AE-C7FDF5C39FE2}"/>
                </a:ext>
              </a:extLst>
            </p:cNvPr>
            <p:cNvSpPr/>
            <p:nvPr/>
          </p:nvSpPr>
          <p:spPr>
            <a:xfrm>
              <a:off x="2586037" y="3912869"/>
              <a:ext cx="7018972" cy="114109"/>
            </a:xfrm>
            <a:custGeom>
              <a:avLst/>
              <a:gdLst>
                <a:gd name="connsiteX0" fmla="*/ 0 w 7018972"/>
                <a:gd name="connsiteY0" fmla="*/ 95 h 114109"/>
                <a:gd name="connsiteX1" fmla="*/ 49911 w 7018972"/>
                <a:gd name="connsiteY1" fmla="*/ 858 h 114109"/>
                <a:gd name="connsiteX2" fmla="*/ 6967157 w 7018972"/>
                <a:gd name="connsiteY2" fmla="*/ 858 h 114109"/>
                <a:gd name="connsiteX3" fmla="*/ 7018973 w 7018972"/>
                <a:gd name="connsiteY3" fmla="*/ 858 h 114109"/>
                <a:gd name="connsiteX4" fmla="*/ 7018973 w 7018972"/>
                <a:gd name="connsiteY4" fmla="*/ 113348 h 114109"/>
                <a:gd name="connsiteX5" fmla="*/ 6970777 w 7018972"/>
                <a:gd name="connsiteY5" fmla="*/ 113348 h 114109"/>
                <a:gd name="connsiteX6" fmla="*/ 49911 w 7018972"/>
                <a:gd name="connsiteY6" fmla="*/ 113348 h 114109"/>
                <a:gd name="connsiteX7" fmla="*/ 0 w 7018972"/>
                <a:gd name="connsiteY7" fmla="*/ 114110 h 114109"/>
                <a:gd name="connsiteX8" fmla="*/ 0 w 7018972"/>
                <a:gd name="connsiteY8" fmla="*/ 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14109">
                  <a:moveTo>
                    <a:pt x="0" y="95"/>
                  </a:moveTo>
                  <a:cubicBezTo>
                    <a:pt x="16669" y="381"/>
                    <a:pt x="33242" y="858"/>
                    <a:pt x="49911" y="858"/>
                  </a:cubicBezTo>
                  <a:cubicBezTo>
                    <a:pt x="2355628" y="858"/>
                    <a:pt x="4661440" y="858"/>
                    <a:pt x="6967157" y="858"/>
                  </a:cubicBezTo>
                  <a:lnTo>
                    <a:pt x="7018973" y="858"/>
                  </a:lnTo>
                  <a:lnTo>
                    <a:pt x="7018973" y="113348"/>
                  </a:lnTo>
                  <a:lnTo>
                    <a:pt x="6970777" y="113348"/>
                  </a:lnTo>
                  <a:cubicBezTo>
                    <a:pt x="4663821" y="113348"/>
                    <a:pt x="2356866" y="113348"/>
                    <a:pt x="49911" y="113348"/>
                  </a:cubicBezTo>
                  <a:cubicBezTo>
                    <a:pt x="33242" y="113348"/>
                    <a:pt x="16669" y="113824"/>
                    <a:pt x="0" y="114110"/>
                  </a:cubicBezTo>
                  <a:cubicBezTo>
                    <a:pt x="0" y="76105"/>
                    <a:pt x="0" y="38005"/>
                    <a:pt x="0" y="0"/>
                  </a:cubicBezTo>
                  <a:close/>
                </a:path>
              </a:pathLst>
            </a:custGeom>
            <a:grp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2F385CB2-7C02-C092-F433-D6292FD7E219}"/>
                </a:ext>
              </a:extLst>
            </p:cNvPr>
            <p:cNvSpPr/>
            <p:nvPr/>
          </p:nvSpPr>
          <p:spPr>
            <a:xfrm>
              <a:off x="2585941" y="3748849"/>
              <a:ext cx="7018972" cy="106965"/>
            </a:xfrm>
            <a:custGeom>
              <a:avLst/>
              <a:gdLst>
                <a:gd name="connsiteX0" fmla="*/ 95 w 7018972"/>
                <a:gd name="connsiteY0" fmla="*/ 95 h 106965"/>
                <a:gd name="connsiteX1" fmla="*/ 50006 w 7018972"/>
                <a:gd name="connsiteY1" fmla="*/ 857 h 106965"/>
                <a:gd name="connsiteX2" fmla="*/ 6967252 w 7018972"/>
                <a:gd name="connsiteY2" fmla="*/ 857 h 106965"/>
                <a:gd name="connsiteX3" fmla="*/ 7018973 w 7018972"/>
                <a:gd name="connsiteY3" fmla="*/ 857 h 106965"/>
                <a:gd name="connsiteX4" fmla="*/ 7018973 w 7018972"/>
                <a:gd name="connsiteY4" fmla="*/ 106204 h 106965"/>
                <a:gd name="connsiteX5" fmla="*/ 6970776 w 7018972"/>
                <a:gd name="connsiteY5" fmla="*/ 106204 h 106965"/>
                <a:gd name="connsiteX6" fmla="*/ 49911 w 7018972"/>
                <a:gd name="connsiteY6" fmla="*/ 106204 h 106965"/>
                <a:gd name="connsiteX7" fmla="*/ 0 w 7018972"/>
                <a:gd name="connsiteY7" fmla="*/ 106966 h 106965"/>
                <a:gd name="connsiteX8" fmla="*/ 0 w 7018972"/>
                <a:gd name="connsiteY8" fmla="*/ 0 h 10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06965">
                  <a:moveTo>
                    <a:pt x="95" y="95"/>
                  </a:moveTo>
                  <a:cubicBezTo>
                    <a:pt x="16764" y="381"/>
                    <a:pt x="33338" y="857"/>
                    <a:pt x="50006" y="857"/>
                  </a:cubicBezTo>
                  <a:cubicBezTo>
                    <a:pt x="2355723" y="857"/>
                    <a:pt x="4661535" y="857"/>
                    <a:pt x="6967252" y="857"/>
                  </a:cubicBezTo>
                  <a:lnTo>
                    <a:pt x="7018973" y="857"/>
                  </a:lnTo>
                  <a:lnTo>
                    <a:pt x="7018973" y="106204"/>
                  </a:lnTo>
                  <a:lnTo>
                    <a:pt x="6970776" y="106204"/>
                  </a:lnTo>
                  <a:cubicBezTo>
                    <a:pt x="4663821" y="106204"/>
                    <a:pt x="2356866" y="106204"/>
                    <a:pt x="49911" y="106204"/>
                  </a:cubicBezTo>
                  <a:cubicBezTo>
                    <a:pt x="33242" y="106204"/>
                    <a:pt x="16669" y="106680"/>
                    <a:pt x="0" y="106966"/>
                  </a:cubicBezTo>
                  <a:cubicBezTo>
                    <a:pt x="0" y="71342"/>
                    <a:pt x="0" y="35624"/>
                    <a:pt x="0" y="0"/>
                  </a:cubicBezTo>
                  <a:close/>
                </a:path>
              </a:pathLst>
            </a:custGeom>
            <a:grp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77EBB6F8-D782-FD27-C96C-433AC628E6DB}"/>
                </a:ext>
              </a:extLst>
            </p:cNvPr>
            <p:cNvSpPr/>
            <p:nvPr/>
          </p:nvSpPr>
          <p:spPr>
            <a:xfrm>
              <a:off x="2585941" y="3584923"/>
              <a:ext cx="7018972" cy="99726"/>
            </a:xfrm>
            <a:custGeom>
              <a:avLst/>
              <a:gdLst>
                <a:gd name="connsiteX0" fmla="*/ 95 w 7018972"/>
                <a:gd name="connsiteY0" fmla="*/ 0 h 99726"/>
                <a:gd name="connsiteX1" fmla="*/ 50006 w 7018972"/>
                <a:gd name="connsiteY1" fmla="*/ 762 h 99726"/>
                <a:gd name="connsiteX2" fmla="*/ 6967252 w 7018972"/>
                <a:gd name="connsiteY2" fmla="*/ 762 h 99726"/>
                <a:gd name="connsiteX3" fmla="*/ 7018973 w 7018972"/>
                <a:gd name="connsiteY3" fmla="*/ 762 h 99726"/>
                <a:gd name="connsiteX4" fmla="*/ 7018973 w 7018972"/>
                <a:gd name="connsiteY4" fmla="*/ 98965 h 99726"/>
                <a:gd name="connsiteX5" fmla="*/ 6970776 w 7018972"/>
                <a:gd name="connsiteY5" fmla="*/ 98965 h 99726"/>
                <a:gd name="connsiteX6" fmla="*/ 49911 w 7018972"/>
                <a:gd name="connsiteY6" fmla="*/ 98965 h 99726"/>
                <a:gd name="connsiteX7" fmla="*/ 0 w 7018972"/>
                <a:gd name="connsiteY7" fmla="*/ 99727 h 99726"/>
                <a:gd name="connsiteX8" fmla="*/ 95 w 7018972"/>
                <a:gd name="connsiteY8"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9726">
                  <a:moveTo>
                    <a:pt x="95" y="0"/>
                  </a:moveTo>
                  <a:cubicBezTo>
                    <a:pt x="16764" y="286"/>
                    <a:pt x="33338" y="762"/>
                    <a:pt x="50006" y="762"/>
                  </a:cubicBezTo>
                  <a:cubicBezTo>
                    <a:pt x="2355723" y="762"/>
                    <a:pt x="4661535" y="762"/>
                    <a:pt x="6967252" y="762"/>
                  </a:cubicBezTo>
                  <a:lnTo>
                    <a:pt x="7018973" y="762"/>
                  </a:lnTo>
                  <a:lnTo>
                    <a:pt x="7018973" y="98965"/>
                  </a:lnTo>
                  <a:lnTo>
                    <a:pt x="6970776" y="98965"/>
                  </a:lnTo>
                  <a:cubicBezTo>
                    <a:pt x="4663821" y="98965"/>
                    <a:pt x="2356866" y="98965"/>
                    <a:pt x="49911" y="98965"/>
                  </a:cubicBezTo>
                  <a:cubicBezTo>
                    <a:pt x="33242" y="98965"/>
                    <a:pt x="16669" y="99441"/>
                    <a:pt x="0" y="99727"/>
                  </a:cubicBezTo>
                  <a:cubicBezTo>
                    <a:pt x="95" y="66580"/>
                    <a:pt x="95" y="33242"/>
                    <a:pt x="95" y="0"/>
                  </a:cubicBezTo>
                  <a:close/>
                </a:path>
              </a:pathLst>
            </a:custGeom>
            <a:grp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B9BF0D0C-D743-59DC-0B4A-C8A76AE7ED25}"/>
                </a:ext>
              </a:extLst>
            </p:cNvPr>
            <p:cNvSpPr/>
            <p:nvPr/>
          </p:nvSpPr>
          <p:spPr>
            <a:xfrm>
              <a:off x="2586037" y="3420807"/>
              <a:ext cx="7018972" cy="92678"/>
            </a:xfrm>
            <a:custGeom>
              <a:avLst/>
              <a:gdLst>
                <a:gd name="connsiteX0" fmla="*/ 0 w 7018972"/>
                <a:gd name="connsiteY0" fmla="*/ 95 h 92678"/>
                <a:gd name="connsiteX1" fmla="*/ 49911 w 7018972"/>
                <a:gd name="connsiteY1" fmla="*/ 857 h 92678"/>
                <a:gd name="connsiteX2" fmla="*/ 6967252 w 7018972"/>
                <a:gd name="connsiteY2" fmla="*/ 857 h 92678"/>
                <a:gd name="connsiteX3" fmla="*/ 7018973 w 7018972"/>
                <a:gd name="connsiteY3" fmla="*/ 857 h 92678"/>
                <a:gd name="connsiteX4" fmla="*/ 7018973 w 7018972"/>
                <a:gd name="connsiteY4" fmla="*/ 91916 h 92678"/>
                <a:gd name="connsiteX5" fmla="*/ 6970777 w 7018972"/>
                <a:gd name="connsiteY5" fmla="*/ 91916 h 92678"/>
                <a:gd name="connsiteX6" fmla="*/ 49911 w 7018972"/>
                <a:gd name="connsiteY6" fmla="*/ 91916 h 92678"/>
                <a:gd name="connsiteX7" fmla="*/ 0 w 7018972"/>
                <a:gd name="connsiteY7" fmla="*/ 92678 h 92678"/>
                <a:gd name="connsiteX8" fmla="*/ 0 w 7018972"/>
                <a:gd name="connsiteY8" fmla="*/ 0 h 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2678">
                  <a:moveTo>
                    <a:pt x="0" y="95"/>
                  </a:moveTo>
                  <a:cubicBezTo>
                    <a:pt x="16669" y="381"/>
                    <a:pt x="33242" y="857"/>
                    <a:pt x="49911" y="857"/>
                  </a:cubicBezTo>
                  <a:cubicBezTo>
                    <a:pt x="2355723" y="857"/>
                    <a:pt x="4661440" y="857"/>
                    <a:pt x="6967252" y="857"/>
                  </a:cubicBezTo>
                  <a:lnTo>
                    <a:pt x="7018973" y="857"/>
                  </a:lnTo>
                  <a:lnTo>
                    <a:pt x="7018973" y="91916"/>
                  </a:lnTo>
                  <a:lnTo>
                    <a:pt x="6970777" y="91916"/>
                  </a:lnTo>
                  <a:cubicBezTo>
                    <a:pt x="4663821" y="91916"/>
                    <a:pt x="2356866" y="91916"/>
                    <a:pt x="49911" y="91916"/>
                  </a:cubicBezTo>
                  <a:cubicBezTo>
                    <a:pt x="33242" y="91916"/>
                    <a:pt x="16669" y="92392"/>
                    <a:pt x="0" y="92678"/>
                  </a:cubicBezTo>
                  <a:cubicBezTo>
                    <a:pt x="0" y="61817"/>
                    <a:pt x="0" y="30861"/>
                    <a:pt x="0" y="0"/>
                  </a:cubicBezTo>
                  <a:close/>
                </a:path>
              </a:pathLst>
            </a:custGeom>
            <a:grp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247303B3-420F-E931-EE9E-8935DE3BABEC}"/>
                </a:ext>
              </a:extLst>
            </p:cNvPr>
            <p:cNvSpPr/>
            <p:nvPr/>
          </p:nvSpPr>
          <p:spPr>
            <a:xfrm>
              <a:off x="2586037" y="3256882"/>
              <a:ext cx="7018972" cy="85439"/>
            </a:xfrm>
            <a:custGeom>
              <a:avLst/>
              <a:gdLst>
                <a:gd name="connsiteX0" fmla="*/ 0 w 7018972"/>
                <a:gd name="connsiteY0" fmla="*/ 0 h 85439"/>
                <a:gd name="connsiteX1" fmla="*/ 49911 w 7018972"/>
                <a:gd name="connsiteY1" fmla="*/ 762 h 85439"/>
                <a:gd name="connsiteX2" fmla="*/ 6967252 w 7018972"/>
                <a:gd name="connsiteY2" fmla="*/ 762 h 85439"/>
                <a:gd name="connsiteX3" fmla="*/ 7018973 w 7018972"/>
                <a:gd name="connsiteY3" fmla="*/ 762 h 85439"/>
                <a:gd name="connsiteX4" fmla="*/ 7018973 w 7018972"/>
                <a:gd name="connsiteY4" fmla="*/ 84677 h 85439"/>
                <a:gd name="connsiteX5" fmla="*/ 6970777 w 7018972"/>
                <a:gd name="connsiteY5" fmla="*/ 84677 h 85439"/>
                <a:gd name="connsiteX6" fmla="*/ 49911 w 7018972"/>
                <a:gd name="connsiteY6" fmla="*/ 84677 h 85439"/>
                <a:gd name="connsiteX7" fmla="*/ 0 w 7018972"/>
                <a:gd name="connsiteY7" fmla="*/ 85439 h 85439"/>
                <a:gd name="connsiteX8" fmla="*/ 0 w 7018972"/>
                <a:gd name="connsiteY8" fmla="*/ 0 h 8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85439">
                  <a:moveTo>
                    <a:pt x="0" y="0"/>
                  </a:moveTo>
                  <a:cubicBezTo>
                    <a:pt x="16669" y="286"/>
                    <a:pt x="33242" y="762"/>
                    <a:pt x="49911" y="762"/>
                  </a:cubicBezTo>
                  <a:cubicBezTo>
                    <a:pt x="2355723" y="762"/>
                    <a:pt x="4661440" y="762"/>
                    <a:pt x="6967252" y="762"/>
                  </a:cubicBezTo>
                  <a:lnTo>
                    <a:pt x="7018973" y="762"/>
                  </a:lnTo>
                  <a:lnTo>
                    <a:pt x="7018973" y="84677"/>
                  </a:lnTo>
                  <a:lnTo>
                    <a:pt x="6970777" y="84677"/>
                  </a:lnTo>
                  <a:cubicBezTo>
                    <a:pt x="4663821" y="84677"/>
                    <a:pt x="2356866" y="84677"/>
                    <a:pt x="49911" y="84677"/>
                  </a:cubicBezTo>
                  <a:cubicBezTo>
                    <a:pt x="33242" y="84677"/>
                    <a:pt x="16669" y="85154"/>
                    <a:pt x="0" y="85439"/>
                  </a:cubicBezTo>
                  <a:cubicBezTo>
                    <a:pt x="0" y="57055"/>
                    <a:pt x="0" y="28480"/>
                    <a:pt x="0" y="0"/>
                  </a:cubicBezTo>
                  <a:close/>
                </a:path>
              </a:pathLst>
            </a:custGeom>
            <a:grp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AF6082AE-9DDB-63AA-62B3-3324F8B3FE8B}"/>
                </a:ext>
              </a:extLst>
            </p:cNvPr>
            <p:cNvSpPr/>
            <p:nvPr/>
          </p:nvSpPr>
          <p:spPr>
            <a:xfrm>
              <a:off x="2586037" y="3092766"/>
              <a:ext cx="7018972" cy="78486"/>
            </a:xfrm>
            <a:custGeom>
              <a:avLst/>
              <a:gdLst>
                <a:gd name="connsiteX0" fmla="*/ 0 w 7018972"/>
                <a:gd name="connsiteY0" fmla="*/ 95 h 78486"/>
                <a:gd name="connsiteX1" fmla="*/ 49911 w 7018972"/>
                <a:gd name="connsiteY1" fmla="*/ 857 h 78486"/>
                <a:gd name="connsiteX2" fmla="*/ 6967252 w 7018972"/>
                <a:gd name="connsiteY2" fmla="*/ 857 h 78486"/>
                <a:gd name="connsiteX3" fmla="*/ 7018973 w 7018972"/>
                <a:gd name="connsiteY3" fmla="*/ 857 h 78486"/>
                <a:gd name="connsiteX4" fmla="*/ 7018973 w 7018972"/>
                <a:gd name="connsiteY4" fmla="*/ 77724 h 78486"/>
                <a:gd name="connsiteX5" fmla="*/ 6970777 w 7018972"/>
                <a:gd name="connsiteY5" fmla="*/ 77724 h 78486"/>
                <a:gd name="connsiteX6" fmla="*/ 49911 w 7018972"/>
                <a:gd name="connsiteY6" fmla="*/ 77724 h 78486"/>
                <a:gd name="connsiteX7" fmla="*/ 0 w 7018972"/>
                <a:gd name="connsiteY7" fmla="*/ 78486 h 78486"/>
                <a:gd name="connsiteX8" fmla="*/ 0 w 7018972"/>
                <a:gd name="connsiteY8" fmla="*/ 0 h 7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8486">
                  <a:moveTo>
                    <a:pt x="0" y="95"/>
                  </a:moveTo>
                  <a:cubicBezTo>
                    <a:pt x="16669" y="381"/>
                    <a:pt x="33242" y="857"/>
                    <a:pt x="49911" y="857"/>
                  </a:cubicBezTo>
                  <a:cubicBezTo>
                    <a:pt x="2355723" y="857"/>
                    <a:pt x="4661440" y="857"/>
                    <a:pt x="6967252" y="857"/>
                  </a:cubicBezTo>
                  <a:lnTo>
                    <a:pt x="7018973" y="857"/>
                  </a:lnTo>
                  <a:lnTo>
                    <a:pt x="7018973" y="77724"/>
                  </a:lnTo>
                  <a:lnTo>
                    <a:pt x="6970777" y="77724"/>
                  </a:lnTo>
                  <a:cubicBezTo>
                    <a:pt x="4663821" y="77724"/>
                    <a:pt x="2356866" y="77724"/>
                    <a:pt x="49911" y="77724"/>
                  </a:cubicBezTo>
                  <a:cubicBezTo>
                    <a:pt x="33242" y="77724"/>
                    <a:pt x="16669" y="78200"/>
                    <a:pt x="0" y="78486"/>
                  </a:cubicBezTo>
                  <a:cubicBezTo>
                    <a:pt x="0" y="52292"/>
                    <a:pt x="0" y="26194"/>
                    <a:pt x="0" y="0"/>
                  </a:cubicBezTo>
                  <a:close/>
                </a:path>
              </a:pathLst>
            </a:custGeom>
            <a:grpFill/>
            <a:ln w="9525"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CD4BB5B3-B9F7-A5CC-0D67-0D25B1BDD91A}"/>
                </a:ext>
              </a:extLst>
            </p:cNvPr>
            <p:cNvSpPr/>
            <p:nvPr/>
          </p:nvSpPr>
          <p:spPr>
            <a:xfrm>
              <a:off x="2586037" y="2928746"/>
              <a:ext cx="7018972" cy="71342"/>
            </a:xfrm>
            <a:custGeom>
              <a:avLst/>
              <a:gdLst>
                <a:gd name="connsiteX0" fmla="*/ 0 w 7018972"/>
                <a:gd name="connsiteY0" fmla="*/ 95 h 71342"/>
                <a:gd name="connsiteX1" fmla="*/ 49911 w 7018972"/>
                <a:gd name="connsiteY1" fmla="*/ 857 h 71342"/>
                <a:gd name="connsiteX2" fmla="*/ 6967252 w 7018972"/>
                <a:gd name="connsiteY2" fmla="*/ 857 h 71342"/>
                <a:gd name="connsiteX3" fmla="*/ 7018973 w 7018972"/>
                <a:gd name="connsiteY3" fmla="*/ 857 h 71342"/>
                <a:gd name="connsiteX4" fmla="*/ 7018973 w 7018972"/>
                <a:gd name="connsiteY4" fmla="*/ 70580 h 71342"/>
                <a:gd name="connsiteX5" fmla="*/ 6970777 w 7018972"/>
                <a:gd name="connsiteY5" fmla="*/ 70580 h 71342"/>
                <a:gd name="connsiteX6" fmla="*/ 49911 w 7018972"/>
                <a:gd name="connsiteY6" fmla="*/ 70580 h 71342"/>
                <a:gd name="connsiteX7" fmla="*/ 0 w 7018972"/>
                <a:gd name="connsiteY7" fmla="*/ 71342 h 71342"/>
                <a:gd name="connsiteX8" fmla="*/ 0 w 7018972"/>
                <a:gd name="connsiteY8" fmla="*/ 0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1342">
                  <a:moveTo>
                    <a:pt x="0" y="95"/>
                  </a:moveTo>
                  <a:cubicBezTo>
                    <a:pt x="16669" y="381"/>
                    <a:pt x="33242" y="857"/>
                    <a:pt x="49911" y="857"/>
                  </a:cubicBezTo>
                  <a:cubicBezTo>
                    <a:pt x="2355723" y="857"/>
                    <a:pt x="4661440" y="857"/>
                    <a:pt x="6967252" y="857"/>
                  </a:cubicBezTo>
                  <a:cubicBezTo>
                    <a:pt x="6983730" y="857"/>
                    <a:pt x="7000208" y="857"/>
                    <a:pt x="7018973" y="857"/>
                  </a:cubicBezTo>
                  <a:lnTo>
                    <a:pt x="7018973" y="70580"/>
                  </a:lnTo>
                  <a:cubicBezTo>
                    <a:pt x="7003161" y="70580"/>
                    <a:pt x="6986969" y="70580"/>
                    <a:pt x="6970777" y="70580"/>
                  </a:cubicBezTo>
                  <a:cubicBezTo>
                    <a:pt x="4663821" y="70580"/>
                    <a:pt x="2356866" y="70580"/>
                    <a:pt x="49911" y="70580"/>
                  </a:cubicBezTo>
                  <a:cubicBezTo>
                    <a:pt x="33242" y="70580"/>
                    <a:pt x="16669" y="71057"/>
                    <a:pt x="0" y="71342"/>
                  </a:cubicBezTo>
                  <a:lnTo>
                    <a:pt x="0" y="0"/>
                  </a:lnTo>
                  <a:close/>
                </a:path>
              </a:pathLst>
            </a:custGeom>
            <a:grpFill/>
            <a:ln w="9525"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935CA943-6B7A-1374-379C-B39BC5EBECFC}"/>
                </a:ext>
              </a:extLst>
            </p:cNvPr>
            <p:cNvSpPr/>
            <p:nvPr/>
          </p:nvSpPr>
          <p:spPr>
            <a:xfrm>
              <a:off x="2586037" y="2764725"/>
              <a:ext cx="7018972" cy="64198"/>
            </a:xfrm>
            <a:custGeom>
              <a:avLst/>
              <a:gdLst>
                <a:gd name="connsiteX0" fmla="*/ 0 w 7018972"/>
                <a:gd name="connsiteY0" fmla="*/ 95 h 64198"/>
                <a:gd name="connsiteX1" fmla="*/ 49911 w 7018972"/>
                <a:gd name="connsiteY1" fmla="*/ 857 h 64198"/>
                <a:gd name="connsiteX2" fmla="*/ 6967252 w 7018972"/>
                <a:gd name="connsiteY2" fmla="*/ 857 h 64198"/>
                <a:gd name="connsiteX3" fmla="*/ 7018973 w 7018972"/>
                <a:gd name="connsiteY3" fmla="*/ 857 h 64198"/>
                <a:gd name="connsiteX4" fmla="*/ 7018973 w 7018972"/>
                <a:gd name="connsiteY4" fmla="*/ 63437 h 64198"/>
                <a:gd name="connsiteX5" fmla="*/ 6970871 w 7018972"/>
                <a:gd name="connsiteY5" fmla="*/ 63437 h 64198"/>
                <a:gd name="connsiteX6" fmla="*/ 49911 w 7018972"/>
                <a:gd name="connsiteY6" fmla="*/ 63437 h 64198"/>
                <a:gd name="connsiteX7" fmla="*/ 0 w 7018972"/>
                <a:gd name="connsiteY7" fmla="*/ 64199 h 64198"/>
                <a:gd name="connsiteX8" fmla="*/ 0 w 7018972"/>
                <a:gd name="connsiteY8" fmla="*/ 0 h 6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64198">
                  <a:moveTo>
                    <a:pt x="0" y="95"/>
                  </a:moveTo>
                  <a:cubicBezTo>
                    <a:pt x="16669" y="381"/>
                    <a:pt x="33242" y="857"/>
                    <a:pt x="49911" y="857"/>
                  </a:cubicBezTo>
                  <a:cubicBezTo>
                    <a:pt x="2355723" y="857"/>
                    <a:pt x="4661535" y="857"/>
                    <a:pt x="6967252" y="857"/>
                  </a:cubicBezTo>
                  <a:cubicBezTo>
                    <a:pt x="6983730" y="857"/>
                    <a:pt x="7000208" y="857"/>
                    <a:pt x="7018973" y="857"/>
                  </a:cubicBezTo>
                  <a:lnTo>
                    <a:pt x="7018973" y="63437"/>
                  </a:lnTo>
                  <a:cubicBezTo>
                    <a:pt x="7003161" y="63437"/>
                    <a:pt x="6987064" y="63437"/>
                    <a:pt x="6970871" y="63437"/>
                  </a:cubicBezTo>
                  <a:cubicBezTo>
                    <a:pt x="4663916" y="63437"/>
                    <a:pt x="2356866" y="63437"/>
                    <a:pt x="49911" y="63437"/>
                  </a:cubicBezTo>
                  <a:cubicBezTo>
                    <a:pt x="33242" y="63437"/>
                    <a:pt x="16669" y="63913"/>
                    <a:pt x="0" y="64199"/>
                  </a:cubicBezTo>
                  <a:lnTo>
                    <a:pt x="0" y="0"/>
                  </a:lnTo>
                  <a:close/>
                </a:path>
              </a:pathLst>
            </a:custGeom>
            <a:grp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8E14CB01-435E-C16B-9A6B-2D7C4775CABA}"/>
                </a:ext>
              </a:extLst>
            </p:cNvPr>
            <p:cNvSpPr/>
            <p:nvPr/>
          </p:nvSpPr>
          <p:spPr>
            <a:xfrm>
              <a:off x="2586037" y="2600705"/>
              <a:ext cx="7019067" cy="56959"/>
            </a:xfrm>
            <a:custGeom>
              <a:avLst/>
              <a:gdLst>
                <a:gd name="connsiteX0" fmla="*/ 0 w 7019067"/>
                <a:gd name="connsiteY0" fmla="*/ 0 h 56959"/>
                <a:gd name="connsiteX1" fmla="*/ 49911 w 7019067"/>
                <a:gd name="connsiteY1" fmla="*/ 762 h 56959"/>
                <a:gd name="connsiteX2" fmla="*/ 6967347 w 7019067"/>
                <a:gd name="connsiteY2" fmla="*/ 762 h 56959"/>
                <a:gd name="connsiteX3" fmla="*/ 7019068 w 7019067"/>
                <a:gd name="connsiteY3" fmla="*/ 762 h 56959"/>
                <a:gd name="connsiteX4" fmla="*/ 7019068 w 7019067"/>
                <a:gd name="connsiteY4" fmla="*/ 56198 h 56959"/>
                <a:gd name="connsiteX5" fmla="*/ 6970967 w 7019067"/>
                <a:gd name="connsiteY5" fmla="*/ 56198 h 56959"/>
                <a:gd name="connsiteX6" fmla="*/ 50006 w 7019067"/>
                <a:gd name="connsiteY6" fmla="*/ 56198 h 56959"/>
                <a:gd name="connsiteX7" fmla="*/ 95 w 7019067"/>
                <a:gd name="connsiteY7" fmla="*/ 56959 h 56959"/>
                <a:gd name="connsiteX8" fmla="*/ 0 w 7019067"/>
                <a:gd name="connsiteY8" fmla="*/ 0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56959">
                  <a:moveTo>
                    <a:pt x="0" y="0"/>
                  </a:moveTo>
                  <a:cubicBezTo>
                    <a:pt x="16669" y="286"/>
                    <a:pt x="33242" y="762"/>
                    <a:pt x="49911" y="762"/>
                  </a:cubicBezTo>
                  <a:cubicBezTo>
                    <a:pt x="2355723" y="762"/>
                    <a:pt x="4661535" y="762"/>
                    <a:pt x="6967347" y="762"/>
                  </a:cubicBezTo>
                  <a:cubicBezTo>
                    <a:pt x="6983826" y="762"/>
                    <a:pt x="7000304" y="762"/>
                    <a:pt x="7019068" y="762"/>
                  </a:cubicBezTo>
                  <a:lnTo>
                    <a:pt x="7019068" y="56198"/>
                  </a:lnTo>
                  <a:cubicBezTo>
                    <a:pt x="7003352" y="56198"/>
                    <a:pt x="6987159" y="56198"/>
                    <a:pt x="6970967" y="56198"/>
                  </a:cubicBezTo>
                  <a:cubicBezTo>
                    <a:pt x="4664012" y="56198"/>
                    <a:pt x="2356961" y="56198"/>
                    <a:pt x="50006" y="56198"/>
                  </a:cubicBezTo>
                  <a:cubicBezTo>
                    <a:pt x="33338" y="56198"/>
                    <a:pt x="16764" y="56674"/>
                    <a:pt x="95" y="56959"/>
                  </a:cubicBezTo>
                  <a:cubicBezTo>
                    <a:pt x="0" y="38100"/>
                    <a:pt x="0" y="19050"/>
                    <a:pt x="0" y="0"/>
                  </a:cubicBezTo>
                  <a:close/>
                </a:path>
              </a:pathLst>
            </a:custGeom>
            <a:grp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4F94E56F-0478-BD4D-8ED4-9A5DB93489D0}"/>
                </a:ext>
              </a:extLst>
            </p:cNvPr>
            <p:cNvSpPr/>
            <p:nvPr/>
          </p:nvSpPr>
          <p:spPr>
            <a:xfrm>
              <a:off x="2585941" y="2436684"/>
              <a:ext cx="7019067" cy="49815"/>
            </a:xfrm>
            <a:custGeom>
              <a:avLst/>
              <a:gdLst>
                <a:gd name="connsiteX0" fmla="*/ 95 w 7019067"/>
                <a:gd name="connsiteY0" fmla="*/ 0 h 49815"/>
                <a:gd name="connsiteX1" fmla="*/ 50006 w 7019067"/>
                <a:gd name="connsiteY1" fmla="*/ 762 h 49815"/>
                <a:gd name="connsiteX2" fmla="*/ 6967442 w 7019067"/>
                <a:gd name="connsiteY2" fmla="*/ 762 h 49815"/>
                <a:gd name="connsiteX3" fmla="*/ 7019068 w 7019067"/>
                <a:gd name="connsiteY3" fmla="*/ 762 h 49815"/>
                <a:gd name="connsiteX4" fmla="*/ 7019068 w 7019067"/>
                <a:gd name="connsiteY4" fmla="*/ 49054 h 49815"/>
                <a:gd name="connsiteX5" fmla="*/ 6970967 w 7019067"/>
                <a:gd name="connsiteY5" fmla="*/ 49054 h 49815"/>
                <a:gd name="connsiteX6" fmla="*/ 49911 w 7019067"/>
                <a:gd name="connsiteY6" fmla="*/ 49054 h 49815"/>
                <a:gd name="connsiteX7" fmla="*/ 0 w 7019067"/>
                <a:gd name="connsiteY7" fmla="*/ 49816 h 49815"/>
                <a:gd name="connsiteX8" fmla="*/ 95 w 7019067"/>
                <a:gd name="connsiteY8" fmla="*/ 0 h 4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49815">
                  <a:moveTo>
                    <a:pt x="95" y="0"/>
                  </a:moveTo>
                  <a:cubicBezTo>
                    <a:pt x="16764" y="286"/>
                    <a:pt x="33338" y="762"/>
                    <a:pt x="50006" y="762"/>
                  </a:cubicBezTo>
                  <a:cubicBezTo>
                    <a:pt x="2355818" y="762"/>
                    <a:pt x="4661630" y="762"/>
                    <a:pt x="6967442" y="762"/>
                  </a:cubicBezTo>
                  <a:cubicBezTo>
                    <a:pt x="6983921" y="762"/>
                    <a:pt x="7000399" y="762"/>
                    <a:pt x="7019068" y="762"/>
                  </a:cubicBezTo>
                  <a:lnTo>
                    <a:pt x="7019068" y="49054"/>
                  </a:lnTo>
                  <a:cubicBezTo>
                    <a:pt x="7003447" y="49054"/>
                    <a:pt x="6987254" y="49054"/>
                    <a:pt x="6970967" y="49054"/>
                  </a:cubicBezTo>
                  <a:cubicBezTo>
                    <a:pt x="4663917" y="49054"/>
                    <a:pt x="2356961" y="49054"/>
                    <a:pt x="49911" y="49054"/>
                  </a:cubicBezTo>
                  <a:cubicBezTo>
                    <a:pt x="33242" y="49054"/>
                    <a:pt x="16669" y="49530"/>
                    <a:pt x="0" y="49816"/>
                  </a:cubicBezTo>
                  <a:cubicBezTo>
                    <a:pt x="95" y="33338"/>
                    <a:pt x="95" y="16669"/>
                    <a:pt x="95" y="0"/>
                  </a:cubicBezTo>
                  <a:close/>
                </a:path>
              </a:pathLst>
            </a:custGeom>
            <a:grp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F2CE2F15-38BC-461C-4E9D-6B9979FBC95B}"/>
                </a:ext>
              </a:extLst>
            </p:cNvPr>
            <p:cNvSpPr/>
            <p:nvPr/>
          </p:nvSpPr>
          <p:spPr>
            <a:xfrm>
              <a:off x="2586037" y="2272664"/>
              <a:ext cx="7021734" cy="42672"/>
            </a:xfrm>
            <a:custGeom>
              <a:avLst/>
              <a:gdLst>
                <a:gd name="connsiteX0" fmla="*/ 0 w 7021734"/>
                <a:gd name="connsiteY0" fmla="*/ 0 h 42672"/>
                <a:gd name="connsiteX1" fmla="*/ 49911 w 7021734"/>
                <a:gd name="connsiteY1" fmla="*/ 762 h 42672"/>
                <a:gd name="connsiteX2" fmla="*/ 6967442 w 7021734"/>
                <a:gd name="connsiteY2" fmla="*/ 762 h 42672"/>
                <a:gd name="connsiteX3" fmla="*/ 7019544 w 7021734"/>
                <a:gd name="connsiteY3" fmla="*/ 762 h 42672"/>
                <a:gd name="connsiteX4" fmla="*/ 7021735 w 7021734"/>
                <a:gd name="connsiteY4" fmla="*/ 41910 h 42672"/>
                <a:gd name="connsiteX5" fmla="*/ 6971062 w 7021734"/>
                <a:gd name="connsiteY5" fmla="*/ 41910 h 42672"/>
                <a:gd name="connsiteX6" fmla="*/ 49911 w 7021734"/>
                <a:gd name="connsiteY6" fmla="*/ 41910 h 42672"/>
                <a:gd name="connsiteX7" fmla="*/ 0 w 7021734"/>
                <a:gd name="connsiteY7" fmla="*/ 42672 h 42672"/>
                <a:gd name="connsiteX8" fmla="*/ 0 w 7021734"/>
                <a:gd name="connsiteY8" fmla="*/ 0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1734" h="42672">
                  <a:moveTo>
                    <a:pt x="0" y="0"/>
                  </a:moveTo>
                  <a:cubicBezTo>
                    <a:pt x="16669" y="286"/>
                    <a:pt x="33242" y="762"/>
                    <a:pt x="49911" y="762"/>
                  </a:cubicBezTo>
                  <a:cubicBezTo>
                    <a:pt x="2355723" y="762"/>
                    <a:pt x="4661631" y="762"/>
                    <a:pt x="6967442" y="762"/>
                  </a:cubicBezTo>
                  <a:cubicBezTo>
                    <a:pt x="6983920" y="762"/>
                    <a:pt x="7000399" y="762"/>
                    <a:pt x="7019544" y="762"/>
                  </a:cubicBezTo>
                  <a:cubicBezTo>
                    <a:pt x="7020306" y="14478"/>
                    <a:pt x="7020878" y="25813"/>
                    <a:pt x="7021735" y="41910"/>
                  </a:cubicBezTo>
                  <a:cubicBezTo>
                    <a:pt x="7003543" y="41910"/>
                    <a:pt x="6987350" y="41910"/>
                    <a:pt x="6971062" y="41910"/>
                  </a:cubicBezTo>
                  <a:cubicBezTo>
                    <a:pt x="4664012" y="41910"/>
                    <a:pt x="2356961" y="41910"/>
                    <a:pt x="49911" y="41910"/>
                  </a:cubicBezTo>
                  <a:cubicBezTo>
                    <a:pt x="33242" y="41910"/>
                    <a:pt x="16669" y="42386"/>
                    <a:pt x="0" y="42672"/>
                  </a:cubicBezTo>
                  <a:cubicBezTo>
                    <a:pt x="0" y="28575"/>
                    <a:pt x="0" y="14288"/>
                    <a:pt x="0" y="0"/>
                  </a:cubicBezTo>
                  <a:close/>
                </a:path>
              </a:pathLst>
            </a:custGeom>
            <a:grp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4A6660EF-FC08-0960-6571-EA2E021AA6C1}"/>
                </a:ext>
              </a:extLst>
            </p:cNvPr>
            <p:cNvSpPr/>
            <p:nvPr/>
          </p:nvSpPr>
          <p:spPr>
            <a:xfrm>
              <a:off x="2585941" y="2108643"/>
              <a:ext cx="7021353" cy="35528"/>
            </a:xfrm>
            <a:custGeom>
              <a:avLst/>
              <a:gdLst>
                <a:gd name="connsiteX0" fmla="*/ 95 w 7021353"/>
                <a:gd name="connsiteY0" fmla="*/ 0 h 35528"/>
                <a:gd name="connsiteX1" fmla="*/ 50006 w 7021353"/>
                <a:gd name="connsiteY1" fmla="*/ 762 h 35528"/>
                <a:gd name="connsiteX2" fmla="*/ 6967633 w 7021353"/>
                <a:gd name="connsiteY2" fmla="*/ 762 h 35528"/>
                <a:gd name="connsiteX3" fmla="*/ 7019830 w 7021353"/>
                <a:gd name="connsiteY3" fmla="*/ 762 h 35528"/>
                <a:gd name="connsiteX4" fmla="*/ 7021354 w 7021353"/>
                <a:gd name="connsiteY4" fmla="*/ 30194 h 35528"/>
                <a:gd name="connsiteX5" fmla="*/ 7010400 w 7021353"/>
                <a:gd name="connsiteY5" fmla="*/ 34195 h 35528"/>
                <a:gd name="connsiteX6" fmla="*/ 6964013 w 7021353"/>
                <a:gd name="connsiteY6" fmla="*/ 34766 h 35528"/>
                <a:gd name="connsiteX7" fmla="*/ 49911 w 7021353"/>
                <a:gd name="connsiteY7" fmla="*/ 34766 h 35528"/>
                <a:gd name="connsiteX8" fmla="*/ 0 w 7021353"/>
                <a:gd name="connsiteY8" fmla="*/ 35528 h 35528"/>
                <a:gd name="connsiteX9" fmla="*/ 95 w 7021353"/>
                <a:gd name="connsiteY9" fmla="*/ 0 h 3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1353" h="35528">
                  <a:moveTo>
                    <a:pt x="95" y="0"/>
                  </a:moveTo>
                  <a:cubicBezTo>
                    <a:pt x="16764" y="286"/>
                    <a:pt x="33338" y="762"/>
                    <a:pt x="50006" y="762"/>
                  </a:cubicBezTo>
                  <a:cubicBezTo>
                    <a:pt x="2355914" y="762"/>
                    <a:pt x="4661821" y="762"/>
                    <a:pt x="6967633" y="762"/>
                  </a:cubicBezTo>
                  <a:lnTo>
                    <a:pt x="7019830" y="762"/>
                  </a:lnTo>
                  <a:cubicBezTo>
                    <a:pt x="7020401" y="12097"/>
                    <a:pt x="7020878" y="21050"/>
                    <a:pt x="7021354" y="30194"/>
                  </a:cubicBezTo>
                  <a:cubicBezTo>
                    <a:pt x="7016877" y="31909"/>
                    <a:pt x="7013734" y="34100"/>
                    <a:pt x="7010400" y="34195"/>
                  </a:cubicBezTo>
                  <a:cubicBezTo>
                    <a:pt x="6994970" y="34671"/>
                    <a:pt x="6979539" y="34766"/>
                    <a:pt x="6964013" y="34766"/>
                  </a:cubicBezTo>
                  <a:cubicBezTo>
                    <a:pt x="4659345" y="34766"/>
                    <a:pt x="2354580" y="34766"/>
                    <a:pt x="49911" y="34766"/>
                  </a:cubicBezTo>
                  <a:cubicBezTo>
                    <a:pt x="33242" y="34766"/>
                    <a:pt x="16669" y="35243"/>
                    <a:pt x="0" y="35528"/>
                  </a:cubicBezTo>
                  <a:cubicBezTo>
                    <a:pt x="95" y="23813"/>
                    <a:pt x="95" y="11906"/>
                    <a:pt x="95" y="0"/>
                  </a:cubicBezTo>
                  <a:close/>
                </a:path>
              </a:pathLst>
            </a:custGeom>
            <a:grp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9FC19DAC-D78B-872F-8C87-79A94669CA3C}"/>
                </a:ext>
              </a:extLst>
            </p:cNvPr>
            <p:cNvSpPr/>
            <p:nvPr/>
          </p:nvSpPr>
          <p:spPr>
            <a:xfrm>
              <a:off x="2586037" y="1944623"/>
              <a:ext cx="7024116" cy="28479"/>
            </a:xfrm>
            <a:custGeom>
              <a:avLst/>
              <a:gdLst>
                <a:gd name="connsiteX0" fmla="*/ 0 w 7024116"/>
                <a:gd name="connsiteY0" fmla="*/ 0 h 28479"/>
                <a:gd name="connsiteX1" fmla="*/ 49911 w 7024116"/>
                <a:gd name="connsiteY1" fmla="*/ 762 h 28479"/>
                <a:gd name="connsiteX2" fmla="*/ 6971253 w 7024116"/>
                <a:gd name="connsiteY2" fmla="*/ 762 h 28479"/>
                <a:gd name="connsiteX3" fmla="*/ 7006685 w 7024116"/>
                <a:gd name="connsiteY3" fmla="*/ 1715 h 28479"/>
                <a:gd name="connsiteX4" fmla="*/ 7024116 w 7024116"/>
                <a:gd name="connsiteY4" fmla="*/ 19050 h 28479"/>
                <a:gd name="connsiteX5" fmla="*/ 7019830 w 7024116"/>
                <a:gd name="connsiteY5" fmla="*/ 27718 h 28479"/>
                <a:gd name="connsiteX6" fmla="*/ 6971253 w 7024116"/>
                <a:gd name="connsiteY6" fmla="*/ 27718 h 28479"/>
                <a:gd name="connsiteX7" fmla="*/ 49911 w 7024116"/>
                <a:gd name="connsiteY7" fmla="*/ 27718 h 28479"/>
                <a:gd name="connsiteX8" fmla="*/ 0 w 7024116"/>
                <a:gd name="connsiteY8" fmla="*/ 28480 h 28479"/>
                <a:gd name="connsiteX9" fmla="*/ 0 w 7024116"/>
                <a:gd name="connsiteY9" fmla="*/ 0 h 2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4116" h="28479">
                  <a:moveTo>
                    <a:pt x="0" y="0"/>
                  </a:moveTo>
                  <a:cubicBezTo>
                    <a:pt x="16669" y="286"/>
                    <a:pt x="33242" y="762"/>
                    <a:pt x="49911" y="762"/>
                  </a:cubicBezTo>
                  <a:cubicBezTo>
                    <a:pt x="2357057" y="762"/>
                    <a:pt x="4664107" y="762"/>
                    <a:pt x="6971253" y="762"/>
                  </a:cubicBezTo>
                  <a:cubicBezTo>
                    <a:pt x="6983159" y="762"/>
                    <a:pt x="6995637" y="-1238"/>
                    <a:pt x="7006685" y="1715"/>
                  </a:cubicBezTo>
                  <a:cubicBezTo>
                    <a:pt x="7013544" y="3524"/>
                    <a:pt x="7018402" y="12954"/>
                    <a:pt x="7024116" y="19050"/>
                  </a:cubicBezTo>
                  <a:cubicBezTo>
                    <a:pt x="7022687" y="21907"/>
                    <a:pt x="7021259" y="24860"/>
                    <a:pt x="7019830" y="27718"/>
                  </a:cubicBezTo>
                  <a:cubicBezTo>
                    <a:pt x="7003637" y="27718"/>
                    <a:pt x="6987445" y="27718"/>
                    <a:pt x="6971253" y="27718"/>
                  </a:cubicBezTo>
                  <a:cubicBezTo>
                    <a:pt x="4664107" y="27718"/>
                    <a:pt x="2357057" y="27718"/>
                    <a:pt x="49911" y="27718"/>
                  </a:cubicBezTo>
                  <a:cubicBezTo>
                    <a:pt x="33242" y="27718"/>
                    <a:pt x="16669" y="28194"/>
                    <a:pt x="0" y="28480"/>
                  </a:cubicBezTo>
                  <a:lnTo>
                    <a:pt x="0" y="0"/>
                  </a:lnTo>
                  <a:close/>
                </a:path>
              </a:pathLst>
            </a:custGeom>
            <a:grp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ADBC9F5D-0EC6-1D3D-3DE9-AE6463936278}"/>
                </a:ext>
              </a:extLst>
            </p:cNvPr>
            <p:cNvSpPr/>
            <p:nvPr/>
          </p:nvSpPr>
          <p:spPr>
            <a:xfrm>
              <a:off x="2586037" y="1780507"/>
              <a:ext cx="7022115" cy="21431"/>
            </a:xfrm>
            <a:custGeom>
              <a:avLst/>
              <a:gdLst>
                <a:gd name="connsiteX0" fmla="*/ 0 w 7022115"/>
                <a:gd name="connsiteY0" fmla="*/ 95 h 21431"/>
                <a:gd name="connsiteX1" fmla="*/ 49911 w 7022115"/>
                <a:gd name="connsiteY1" fmla="*/ 857 h 21431"/>
                <a:gd name="connsiteX2" fmla="*/ 6974968 w 7022115"/>
                <a:gd name="connsiteY2" fmla="*/ 1048 h 21431"/>
                <a:gd name="connsiteX3" fmla="*/ 7022116 w 7022115"/>
                <a:gd name="connsiteY3" fmla="*/ 4572 h 21431"/>
                <a:gd name="connsiteX4" fmla="*/ 7021259 w 7022115"/>
                <a:gd name="connsiteY4" fmla="*/ 15907 h 21431"/>
                <a:gd name="connsiteX5" fmla="*/ 6999923 w 7022115"/>
                <a:gd name="connsiteY5" fmla="*/ 20479 h 21431"/>
                <a:gd name="connsiteX6" fmla="*/ 6964299 w 7022115"/>
                <a:gd name="connsiteY6" fmla="*/ 20669 h 21431"/>
                <a:gd name="connsiteX7" fmla="*/ 50006 w 7022115"/>
                <a:gd name="connsiteY7" fmla="*/ 20669 h 21431"/>
                <a:gd name="connsiteX8" fmla="*/ 95 w 7022115"/>
                <a:gd name="connsiteY8" fmla="*/ 21431 h 21431"/>
                <a:gd name="connsiteX9" fmla="*/ 95 w 7022115"/>
                <a:gd name="connsiteY9" fmla="*/ 0 h 2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2115" h="21431">
                  <a:moveTo>
                    <a:pt x="0" y="95"/>
                  </a:moveTo>
                  <a:cubicBezTo>
                    <a:pt x="16669" y="381"/>
                    <a:pt x="33242" y="857"/>
                    <a:pt x="49911" y="857"/>
                  </a:cubicBezTo>
                  <a:cubicBezTo>
                    <a:pt x="2358295" y="857"/>
                    <a:pt x="4666583" y="857"/>
                    <a:pt x="6974968" y="1048"/>
                  </a:cubicBezTo>
                  <a:cubicBezTo>
                    <a:pt x="6990683" y="1048"/>
                    <a:pt x="7006400" y="3334"/>
                    <a:pt x="7022116" y="4572"/>
                  </a:cubicBezTo>
                  <a:cubicBezTo>
                    <a:pt x="7021830" y="8382"/>
                    <a:pt x="7021544" y="12097"/>
                    <a:pt x="7021259" y="15907"/>
                  </a:cubicBezTo>
                  <a:cubicBezTo>
                    <a:pt x="7014115" y="17526"/>
                    <a:pt x="7007067" y="20002"/>
                    <a:pt x="6999923" y="20479"/>
                  </a:cubicBezTo>
                  <a:cubicBezTo>
                    <a:pt x="6988111" y="21241"/>
                    <a:pt x="6976110" y="20669"/>
                    <a:pt x="6964299" y="20669"/>
                  </a:cubicBezTo>
                  <a:cubicBezTo>
                    <a:pt x="4659535" y="20669"/>
                    <a:pt x="2354771" y="20669"/>
                    <a:pt x="50006" y="20669"/>
                  </a:cubicBezTo>
                  <a:cubicBezTo>
                    <a:pt x="33338" y="20669"/>
                    <a:pt x="16764" y="21146"/>
                    <a:pt x="95" y="21431"/>
                  </a:cubicBezTo>
                  <a:lnTo>
                    <a:pt x="95" y="0"/>
                  </a:lnTo>
                  <a:close/>
                </a:path>
              </a:pathLst>
            </a:custGeom>
            <a:grpFill/>
            <a:ln w="9525"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9CE58BEA-ADFE-14B0-90E1-095ECA9FE4C0}"/>
                </a:ext>
              </a:extLst>
            </p:cNvPr>
            <p:cNvSpPr/>
            <p:nvPr/>
          </p:nvSpPr>
          <p:spPr>
            <a:xfrm>
              <a:off x="2586037" y="1616392"/>
              <a:ext cx="7020115" cy="14287"/>
            </a:xfrm>
            <a:custGeom>
              <a:avLst/>
              <a:gdLst>
                <a:gd name="connsiteX0" fmla="*/ 0 w 7020115"/>
                <a:gd name="connsiteY0" fmla="*/ 190 h 14287"/>
                <a:gd name="connsiteX1" fmla="*/ 49911 w 7020115"/>
                <a:gd name="connsiteY1" fmla="*/ 952 h 14287"/>
                <a:gd name="connsiteX2" fmla="*/ 6971157 w 7020115"/>
                <a:gd name="connsiteY2" fmla="*/ 952 h 14287"/>
                <a:gd name="connsiteX3" fmla="*/ 7019258 w 7020115"/>
                <a:gd name="connsiteY3" fmla="*/ 952 h 14287"/>
                <a:gd name="connsiteX4" fmla="*/ 7020116 w 7020115"/>
                <a:gd name="connsiteY4" fmla="*/ 9049 h 14287"/>
                <a:gd name="connsiteX5" fmla="*/ 6999732 w 7020115"/>
                <a:gd name="connsiteY5" fmla="*/ 13335 h 14287"/>
                <a:gd name="connsiteX6" fmla="*/ 6964109 w 7020115"/>
                <a:gd name="connsiteY6" fmla="*/ 13526 h 14287"/>
                <a:gd name="connsiteX7" fmla="*/ 50006 w 7020115"/>
                <a:gd name="connsiteY7" fmla="*/ 13526 h 14287"/>
                <a:gd name="connsiteX8" fmla="*/ 95 w 7020115"/>
                <a:gd name="connsiteY8" fmla="*/ 14288 h 14287"/>
                <a:gd name="connsiteX9" fmla="*/ 95 w 7020115"/>
                <a:gd name="connsiteY9" fmla="*/ 0 h 1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0115" h="14287">
                  <a:moveTo>
                    <a:pt x="0" y="190"/>
                  </a:moveTo>
                  <a:cubicBezTo>
                    <a:pt x="16669" y="476"/>
                    <a:pt x="33242" y="952"/>
                    <a:pt x="49911" y="952"/>
                  </a:cubicBezTo>
                  <a:cubicBezTo>
                    <a:pt x="2356961" y="952"/>
                    <a:pt x="4664107" y="952"/>
                    <a:pt x="6971157" y="952"/>
                  </a:cubicBezTo>
                  <a:lnTo>
                    <a:pt x="7019258" y="952"/>
                  </a:lnTo>
                  <a:cubicBezTo>
                    <a:pt x="7019544" y="3619"/>
                    <a:pt x="7019830" y="6382"/>
                    <a:pt x="7020116" y="9049"/>
                  </a:cubicBezTo>
                  <a:cubicBezTo>
                    <a:pt x="7013353" y="10573"/>
                    <a:pt x="7006590" y="12954"/>
                    <a:pt x="6999732" y="13335"/>
                  </a:cubicBezTo>
                  <a:cubicBezTo>
                    <a:pt x="6987921" y="14097"/>
                    <a:pt x="6975920" y="13526"/>
                    <a:pt x="6964109" y="13526"/>
                  </a:cubicBezTo>
                  <a:cubicBezTo>
                    <a:pt x="4659440" y="13526"/>
                    <a:pt x="2354675" y="13526"/>
                    <a:pt x="50006" y="13526"/>
                  </a:cubicBezTo>
                  <a:cubicBezTo>
                    <a:pt x="33338" y="13526"/>
                    <a:pt x="16764" y="14002"/>
                    <a:pt x="95" y="14288"/>
                  </a:cubicBezTo>
                  <a:lnTo>
                    <a:pt x="95" y="0"/>
                  </a:lnTo>
                  <a:close/>
                </a:path>
              </a:pathLst>
            </a:custGeom>
            <a:grp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18788C61-1124-59DE-D5C4-981FE58F4908}"/>
                </a:ext>
              </a:extLst>
            </p:cNvPr>
            <p:cNvSpPr/>
            <p:nvPr/>
          </p:nvSpPr>
          <p:spPr>
            <a:xfrm>
              <a:off x="2586037" y="1452562"/>
              <a:ext cx="7010495" cy="7143"/>
            </a:xfrm>
            <a:custGeom>
              <a:avLst/>
              <a:gdLst>
                <a:gd name="connsiteX0" fmla="*/ 0 w 7010495"/>
                <a:gd name="connsiteY0" fmla="*/ 0 h 7143"/>
                <a:gd name="connsiteX1" fmla="*/ 49911 w 7010495"/>
                <a:gd name="connsiteY1" fmla="*/ 762 h 7143"/>
                <a:gd name="connsiteX2" fmla="*/ 6967919 w 7010495"/>
                <a:gd name="connsiteY2" fmla="*/ 762 h 7143"/>
                <a:gd name="connsiteX3" fmla="*/ 7010400 w 7010495"/>
                <a:gd name="connsiteY3" fmla="*/ 762 h 7143"/>
                <a:gd name="connsiteX4" fmla="*/ 7010496 w 7010495"/>
                <a:gd name="connsiteY4" fmla="*/ 6287 h 7143"/>
                <a:gd name="connsiteX5" fmla="*/ 6967919 w 7010495"/>
                <a:gd name="connsiteY5" fmla="*/ 6287 h 7143"/>
                <a:gd name="connsiteX6" fmla="*/ 49911 w 7010495"/>
                <a:gd name="connsiteY6" fmla="*/ 6287 h 7143"/>
                <a:gd name="connsiteX7" fmla="*/ 0 w 7010495"/>
                <a:gd name="connsiteY7" fmla="*/ 7144 h 7143"/>
                <a:gd name="connsiteX8" fmla="*/ 0 w 7010495"/>
                <a:gd name="connsiteY8" fmla="*/ 0 h 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0495" h="7143">
                  <a:moveTo>
                    <a:pt x="0" y="0"/>
                  </a:moveTo>
                  <a:cubicBezTo>
                    <a:pt x="16669" y="286"/>
                    <a:pt x="33242" y="762"/>
                    <a:pt x="49911" y="762"/>
                  </a:cubicBezTo>
                  <a:cubicBezTo>
                    <a:pt x="2355914" y="762"/>
                    <a:pt x="4661916" y="762"/>
                    <a:pt x="6967919" y="762"/>
                  </a:cubicBezTo>
                  <a:lnTo>
                    <a:pt x="7010400" y="762"/>
                  </a:lnTo>
                  <a:cubicBezTo>
                    <a:pt x="7010400" y="2572"/>
                    <a:pt x="7010400" y="4477"/>
                    <a:pt x="7010496" y="6287"/>
                  </a:cubicBezTo>
                  <a:lnTo>
                    <a:pt x="6967919" y="6287"/>
                  </a:lnTo>
                  <a:cubicBezTo>
                    <a:pt x="4661916" y="6287"/>
                    <a:pt x="2355914" y="6287"/>
                    <a:pt x="49911" y="6287"/>
                  </a:cubicBezTo>
                  <a:cubicBezTo>
                    <a:pt x="33242" y="6382"/>
                    <a:pt x="16669" y="6858"/>
                    <a:pt x="0" y="7144"/>
                  </a:cubicBezTo>
                  <a:cubicBezTo>
                    <a:pt x="0" y="4763"/>
                    <a:pt x="0" y="2381"/>
                    <a:pt x="0" y="0"/>
                  </a:cubicBezTo>
                  <a:close/>
                </a:path>
              </a:pathLst>
            </a:custGeom>
            <a:grpFill/>
            <a:ln w="9525" cap="flat">
              <a:noFill/>
              <a:prstDash val="solid"/>
              <a:miter/>
            </a:ln>
          </p:spPr>
          <p:txBody>
            <a:bodyPr rtlCol="0" anchor="ctr"/>
            <a:lstStyle/>
            <a:p>
              <a:endParaRPr lang="en-IN"/>
            </a:p>
          </p:txBody>
        </p:sp>
      </p:grpSp>
      <p:grpSp>
        <p:nvGrpSpPr>
          <p:cNvPr id="107" name="Group 106">
            <a:extLst>
              <a:ext uri="{FF2B5EF4-FFF2-40B4-BE49-F238E27FC236}">
                <a16:creationId xmlns:a16="http://schemas.microsoft.com/office/drawing/2014/main" id="{7DEEBEC2-B9F3-23E9-D5B3-18B96CF3B62F}"/>
              </a:ext>
            </a:extLst>
          </p:cNvPr>
          <p:cNvGrpSpPr/>
          <p:nvPr/>
        </p:nvGrpSpPr>
        <p:grpSpPr>
          <a:xfrm rot="10800000">
            <a:off x="7964822" y="5139260"/>
            <a:ext cx="1709990" cy="1534546"/>
            <a:chOff x="2585941" y="1452562"/>
            <a:chExt cx="7024212" cy="3601306"/>
          </a:xfrm>
          <a:gradFill>
            <a:gsLst>
              <a:gs pos="100000">
                <a:srgbClr val="0F4854">
                  <a:alpha val="80000"/>
                </a:srgbClr>
              </a:gs>
              <a:gs pos="0">
                <a:srgbClr val="0F4854">
                  <a:alpha val="0"/>
                </a:srgbClr>
              </a:gs>
            </a:gsLst>
            <a:lin ang="5400000" scaled="1"/>
          </a:gradFill>
        </p:grpSpPr>
        <p:sp>
          <p:nvSpPr>
            <p:cNvPr id="108" name="Freeform: Shape 107">
              <a:extLst>
                <a:ext uri="{FF2B5EF4-FFF2-40B4-BE49-F238E27FC236}">
                  <a16:creationId xmlns:a16="http://schemas.microsoft.com/office/drawing/2014/main" id="{6E824587-8C54-F5C6-2F24-324BA2E01717}"/>
                </a:ext>
              </a:extLst>
            </p:cNvPr>
            <p:cNvSpPr/>
            <p:nvPr/>
          </p:nvSpPr>
          <p:spPr>
            <a:xfrm>
              <a:off x="2586037" y="4896992"/>
              <a:ext cx="7018972" cy="156876"/>
            </a:xfrm>
            <a:custGeom>
              <a:avLst/>
              <a:gdLst>
                <a:gd name="connsiteX0" fmla="*/ 0 w 7018972"/>
                <a:gd name="connsiteY0" fmla="*/ 95 h 156876"/>
                <a:gd name="connsiteX1" fmla="*/ 49911 w 7018972"/>
                <a:gd name="connsiteY1" fmla="*/ 857 h 156876"/>
                <a:gd name="connsiteX2" fmla="*/ 6967157 w 7018972"/>
                <a:gd name="connsiteY2" fmla="*/ 857 h 156876"/>
                <a:gd name="connsiteX3" fmla="*/ 7018973 w 7018972"/>
                <a:gd name="connsiteY3" fmla="*/ 857 h 156876"/>
                <a:gd name="connsiteX4" fmla="*/ 7018973 w 7018972"/>
                <a:gd name="connsiteY4" fmla="*/ 156115 h 156876"/>
                <a:gd name="connsiteX5" fmla="*/ 6970777 w 7018972"/>
                <a:gd name="connsiteY5" fmla="*/ 156115 h 156876"/>
                <a:gd name="connsiteX6" fmla="*/ 49911 w 7018972"/>
                <a:gd name="connsiteY6" fmla="*/ 156115 h 156876"/>
                <a:gd name="connsiteX7" fmla="*/ 0 w 7018972"/>
                <a:gd name="connsiteY7" fmla="*/ 156877 h 156876"/>
                <a:gd name="connsiteX8" fmla="*/ 0 w 7018972"/>
                <a:gd name="connsiteY8" fmla="*/ 0 h 15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56876">
                  <a:moveTo>
                    <a:pt x="0" y="95"/>
                  </a:moveTo>
                  <a:cubicBezTo>
                    <a:pt x="16669" y="381"/>
                    <a:pt x="33242" y="857"/>
                    <a:pt x="49911" y="857"/>
                  </a:cubicBezTo>
                  <a:cubicBezTo>
                    <a:pt x="2355628" y="857"/>
                    <a:pt x="4661440" y="857"/>
                    <a:pt x="6967157" y="857"/>
                  </a:cubicBezTo>
                  <a:cubicBezTo>
                    <a:pt x="6983635" y="857"/>
                    <a:pt x="7000113" y="857"/>
                    <a:pt x="7018973" y="857"/>
                  </a:cubicBezTo>
                  <a:lnTo>
                    <a:pt x="7018973" y="156115"/>
                  </a:lnTo>
                  <a:cubicBezTo>
                    <a:pt x="7003066" y="156115"/>
                    <a:pt x="6986874" y="156115"/>
                    <a:pt x="6970777" y="156115"/>
                  </a:cubicBezTo>
                  <a:cubicBezTo>
                    <a:pt x="4663821" y="156115"/>
                    <a:pt x="2356866" y="156115"/>
                    <a:pt x="49911" y="156115"/>
                  </a:cubicBezTo>
                  <a:cubicBezTo>
                    <a:pt x="33242" y="156115"/>
                    <a:pt x="16669" y="156591"/>
                    <a:pt x="0" y="156877"/>
                  </a:cubicBezTo>
                  <a:cubicBezTo>
                    <a:pt x="0" y="104585"/>
                    <a:pt x="0" y="52292"/>
                    <a:pt x="0" y="0"/>
                  </a:cubicBezTo>
                  <a:close/>
                </a:path>
              </a:pathLst>
            </a:custGeom>
            <a:grp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BAC96083-6821-95BC-F92F-C1473162A62A}"/>
                </a:ext>
              </a:extLst>
            </p:cNvPr>
            <p:cNvSpPr/>
            <p:nvPr/>
          </p:nvSpPr>
          <p:spPr>
            <a:xfrm>
              <a:off x="2586037" y="4732971"/>
              <a:ext cx="7018972" cy="149733"/>
            </a:xfrm>
            <a:custGeom>
              <a:avLst/>
              <a:gdLst>
                <a:gd name="connsiteX0" fmla="*/ 0 w 7018972"/>
                <a:gd name="connsiteY0" fmla="*/ 95 h 149733"/>
                <a:gd name="connsiteX1" fmla="*/ 49911 w 7018972"/>
                <a:gd name="connsiteY1" fmla="*/ 857 h 149733"/>
                <a:gd name="connsiteX2" fmla="*/ 6967157 w 7018972"/>
                <a:gd name="connsiteY2" fmla="*/ 857 h 149733"/>
                <a:gd name="connsiteX3" fmla="*/ 7018973 w 7018972"/>
                <a:gd name="connsiteY3" fmla="*/ 857 h 149733"/>
                <a:gd name="connsiteX4" fmla="*/ 7018973 w 7018972"/>
                <a:gd name="connsiteY4" fmla="*/ 148971 h 149733"/>
                <a:gd name="connsiteX5" fmla="*/ 6970777 w 7018972"/>
                <a:gd name="connsiteY5" fmla="*/ 148971 h 149733"/>
                <a:gd name="connsiteX6" fmla="*/ 49911 w 7018972"/>
                <a:gd name="connsiteY6" fmla="*/ 148971 h 149733"/>
                <a:gd name="connsiteX7" fmla="*/ 0 w 7018972"/>
                <a:gd name="connsiteY7" fmla="*/ 149733 h 149733"/>
                <a:gd name="connsiteX8" fmla="*/ 0 w 7018972"/>
                <a:gd name="connsiteY8" fmla="*/ 0 h 14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9733">
                  <a:moveTo>
                    <a:pt x="0" y="95"/>
                  </a:moveTo>
                  <a:cubicBezTo>
                    <a:pt x="16669" y="381"/>
                    <a:pt x="33242" y="857"/>
                    <a:pt x="49911" y="857"/>
                  </a:cubicBezTo>
                  <a:cubicBezTo>
                    <a:pt x="2355628" y="857"/>
                    <a:pt x="4661440" y="857"/>
                    <a:pt x="6967157" y="857"/>
                  </a:cubicBezTo>
                  <a:lnTo>
                    <a:pt x="7018973" y="857"/>
                  </a:lnTo>
                  <a:lnTo>
                    <a:pt x="7018973" y="148971"/>
                  </a:lnTo>
                  <a:cubicBezTo>
                    <a:pt x="7003066" y="148971"/>
                    <a:pt x="6986874" y="148971"/>
                    <a:pt x="6970777" y="148971"/>
                  </a:cubicBezTo>
                  <a:cubicBezTo>
                    <a:pt x="4663821" y="148971"/>
                    <a:pt x="2356866" y="148971"/>
                    <a:pt x="49911" y="148971"/>
                  </a:cubicBezTo>
                  <a:cubicBezTo>
                    <a:pt x="33242" y="148971"/>
                    <a:pt x="16669" y="149447"/>
                    <a:pt x="0" y="149733"/>
                  </a:cubicBezTo>
                  <a:cubicBezTo>
                    <a:pt x="0" y="99822"/>
                    <a:pt x="0" y="49911"/>
                    <a:pt x="0" y="0"/>
                  </a:cubicBezTo>
                  <a:close/>
                </a:path>
              </a:pathLst>
            </a:custGeom>
            <a:grp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FC3797BC-5867-80F5-0884-07A0E1683497}"/>
                </a:ext>
              </a:extLst>
            </p:cNvPr>
            <p:cNvSpPr/>
            <p:nvPr/>
          </p:nvSpPr>
          <p:spPr>
            <a:xfrm>
              <a:off x="2586037" y="4568951"/>
              <a:ext cx="7018972" cy="142589"/>
            </a:xfrm>
            <a:custGeom>
              <a:avLst/>
              <a:gdLst>
                <a:gd name="connsiteX0" fmla="*/ 0 w 7018972"/>
                <a:gd name="connsiteY0" fmla="*/ 95 h 142589"/>
                <a:gd name="connsiteX1" fmla="*/ 49911 w 7018972"/>
                <a:gd name="connsiteY1" fmla="*/ 857 h 142589"/>
                <a:gd name="connsiteX2" fmla="*/ 6967157 w 7018972"/>
                <a:gd name="connsiteY2" fmla="*/ 857 h 142589"/>
                <a:gd name="connsiteX3" fmla="*/ 7018973 w 7018972"/>
                <a:gd name="connsiteY3" fmla="*/ 857 h 142589"/>
                <a:gd name="connsiteX4" fmla="*/ 7018973 w 7018972"/>
                <a:gd name="connsiteY4" fmla="*/ 141827 h 142589"/>
                <a:gd name="connsiteX5" fmla="*/ 6970777 w 7018972"/>
                <a:gd name="connsiteY5" fmla="*/ 141827 h 142589"/>
                <a:gd name="connsiteX6" fmla="*/ 49911 w 7018972"/>
                <a:gd name="connsiteY6" fmla="*/ 141827 h 142589"/>
                <a:gd name="connsiteX7" fmla="*/ 0 w 7018972"/>
                <a:gd name="connsiteY7" fmla="*/ 142589 h 142589"/>
                <a:gd name="connsiteX8" fmla="*/ 0 w 7018972"/>
                <a:gd name="connsiteY8" fmla="*/ 0 h 14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2589">
                  <a:moveTo>
                    <a:pt x="0" y="95"/>
                  </a:moveTo>
                  <a:cubicBezTo>
                    <a:pt x="16669" y="381"/>
                    <a:pt x="33242" y="857"/>
                    <a:pt x="49911" y="857"/>
                  </a:cubicBezTo>
                  <a:cubicBezTo>
                    <a:pt x="2355628" y="857"/>
                    <a:pt x="4661440" y="857"/>
                    <a:pt x="6967157" y="857"/>
                  </a:cubicBezTo>
                  <a:lnTo>
                    <a:pt x="7018973" y="857"/>
                  </a:lnTo>
                  <a:lnTo>
                    <a:pt x="7018973" y="141827"/>
                  </a:lnTo>
                  <a:lnTo>
                    <a:pt x="6970777" y="141827"/>
                  </a:lnTo>
                  <a:cubicBezTo>
                    <a:pt x="4663821" y="141827"/>
                    <a:pt x="2356866" y="141827"/>
                    <a:pt x="49911" y="141827"/>
                  </a:cubicBezTo>
                  <a:cubicBezTo>
                    <a:pt x="33242" y="141827"/>
                    <a:pt x="16669" y="142304"/>
                    <a:pt x="0" y="142589"/>
                  </a:cubicBezTo>
                  <a:cubicBezTo>
                    <a:pt x="0" y="95060"/>
                    <a:pt x="0" y="47530"/>
                    <a:pt x="0" y="0"/>
                  </a:cubicBezTo>
                  <a:close/>
                </a:path>
              </a:pathLst>
            </a:custGeom>
            <a:grp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B80403A1-0D8E-23D3-F7A6-36D3F79EB961}"/>
                </a:ext>
              </a:extLst>
            </p:cNvPr>
            <p:cNvSpPr/>
            <p:nvPr/>
          </p:nvSpPr>
          <p:spPr>
            <a:xfrm>
              <a:off x="2586037" y="4404930"/>
              <a:ext cx="7018972" cy="135540"/>
            </a:xfrm>
            <a:custGeom>
              <a:avLst/>
              <a:gdLst>
                <a:gd name="connsiteX0" fmla="*/ 0 w 7018972"/>
                <a:gd name="connsiteY0" fmla="*/ 95 h 135540"/>
                <a:gd name="connsiteX1" fmla="*/ 49911 w 7018972"/>
                <a:gd name="connsiteY1" fmla="*/ 857 h 135540"/>
                <a:gd name="connsiteX2" fmla="*/ 6967157 w 7018972"/>
                <a:gd name="connsiteY2" fmla="*/ 857 h 135540"/>
                <a:gd name="connsiteX3" fmla="*/ 7018973 w 7018972"/>
                <a:gd name="connsiteY3" fmla="*/ 857 h 135540"/>
                <a:gd name="connsiteX4" fmla="*/ 7018973 w 7018972"/>
                <a:gd name="connsiteY4" fmla="*/ 134779 h 135540"/>
                <a:gd name="connsiteX5" fmla="*/ 6970777 w 7018972"/>
                <a:gd name="connsiteY5" fmla="*/ 134779 h 135540"/>
                <a:gd name="connsiteX6" fmla="*/ 49911 w 7018972"/>
                <a:gd name="connsiteY6" fmla="*/ 134779 h 135540"/>
                <a:gd name="connsiteX7" fmla="*/ 0 w 7018972"/>
                <a:gd name="connsiteY7" fmla="*/ 135541 h 135540"/>
                <a:gd name="connsiteX8" fmla="*/ 0 w 7018972"/>
                <a:gd name="connsiteY8" fmla="*/ 0 h 13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35540">
                  <a:moveTo>
                    <a:pt x="0" y="95"/>
                  </a:moveTo>
                  <a:cubicBezTo>
                    <a:pt x="16669" y="381"/>
                    <a:pt x="33242" y="857"/>
                    <a:pt x="49911" y="857"/>
                  </a:cubicBezTo>
                  <a:cubicBezTo>
                    <a:pt x="2355628" y="857"/>
                    <a:pt x="4661440" y="857"/>
                    <a:pt x="6967157" y="857"/>
                  </a:cubicBezTo>
                  <a:cubicBezTo>
                    <a:pt x="6983635" y="857"/>
                    <a:pt x="7000113" y="857"/>
                    <a:pt x="7018973" y="857"/>
                  </a:cubicBezTo>
                  <a:lnTo>
                    <a:pt x="7018973" y="134779"/>
                  </a:lnTo>
                  <a:lnTo>
                    <a:pt x="6970777" y="134779"/>
                  </a:lnTo>
                  <a:cubicBezTo>
                    <a:pt x="4663821" y="134779"/>
                    <a:pt x="2356866" y="134779"/>
                    <a:pt x="49911" y="134779"/>
                  </a:cubicBezTo>
                  <a:cubicBezTo>
                    <a:pt x="33242" y="134779"/>
                    <a:pt x="16669" y="135255"/>
                    <a:pt x="0" y="135541"/>
                  </a:cubicBezTo>
                  <a:cubicBezTo>
                    <a:pt x="0" y="90392"/>
                    <a:pt x="0" y="45244"/>
                    <a:pt x="0" y="0"/>
                  </a:cubicBezTo>
                  <a:close/>
                </a:path>
              </a:pathLst>
            </a:custGeom>
            <a:grpFill/>
            <a:ln w="9525"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21E60A22-5CB2-A41F-6D7D-D15BDB77D4E3}"/>
                </a:ext>
              </a:extLst>
            </p:cNvPr>
            <p:cNvSpPr/>
            <p:nvPr/>
          </p:nvSpPr>
          <p:spPr>
            <a:xfrm>
              <a:off x="2586037" y="4240910"/>
              <a:ext cx="7018972" cy="128397"/>
            </a:xfrm>
            <a:custGeom>
              <a:avLst/>
              <a:gdLst>
                <a:gd name="connsiteX0" fmla="*/ 0 w 7018972"/>
                <a:gd name="connsiteY0" fmla="*/ 95 h 128397"/>
                <a:gd name="connsiteX1" fmla="*/ 49911 w 7018972"/>
                <a:gd name="connsiteY1" fmla="*/ 857 h 128397"/>
                <a:gd name="connsiteX2" fmla="*/ 6967157 w 7018972"/>
                <a:gd name="connsiteY2" fmla="*/ 857 h 128397"/>
                <a:gd name="connsiteX3" fmla="*/ 7018973 w 7018972"/>
                <a:gd name="connsiteY3" fmla="*/ 857 h 128397"/>
                <a:gd name="connsiteX4" fmla="*/ 7018973 w 7018972"/>
                <a:gd name="connsiteY4" fmla="*/ 127635 h 128397"/>
                <a:gd name="connsiteX5" fmla="*/ 6970777 w 7018972"/>
                <a:gd name="connsiteY5" fmla="*/ 127635 h 128397"/>
                <a:gd name="connsiteX6" fmla="*/ 49911 w 7018972"/>
                <a:gd name="connsiteY6" fmla="*/ 127635 h 128397"/>
                <a:gd name="connsiteX7" fmla="*/ 0 w 7018972"/>
                <a:gd name="connsiteY7" fmla="*/ 128397 h 128397"/>
                <a:gd name="connsiteX8" fmla="*/ 0 w 7018972"/>
                <a:gd name="connsiteY8" fmla="*/ 0 h 12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8397">
                  <a:moveTo>
                    <a:pt x="0" y="95"/>
                  </a:moveTo>
                  <a:cubicBezTo>
                    <a:pt x="16669" y="381"/>
                    <a:pt x="33242" y="857"/>
                    <a:pt x="49911" y="857"/>
                  </a:cubicBezTo>
                  <a:cubicBezTo>
                    <a:pt x="2355628" y="857"/>
                    <a:pt x="4661440" y="857"/>
                    <a:pt x="6967157" y="857"/>
                  </a:cubicBezTo>
                  <a:lnTo>
                    <a:pt x="7018973" y="857"/>
                  </a:lnTo>
                  <a:lnTo>
                    <a:pt x="7018973" y="127635"/>
                  </a:lnTo>
                  <a:lnTo>
                    <a:pt x="6970777" y="127635"/>
                  </a:lnTo>
                  <a:cubicBezTo>
                    <a:pt x="4663821" y="127635"/>
                    <a:pt x="2356866" y="127635"/>
                    <a:pt x="49911" y="127635"/>
                  </a:cubicBezTo>
                  <a:cubicBezTo>
                    <a:pt x="33242" y="127635"/>
                    <a:pt x="16669" y="128111"/>
                    <a:pt x="0" y="128397"/>
                  </a:cubicBezTo>
                  <a:cubicBezTo>
                    <a:pt x="0" y="85630"/>
                    <a:pt x="0" y="42863"/>
                    <a:pt x="0" y="0"/>
                  </a:cubicBezTo>
                  <a:close/>
                </a:path>
              </a:pathLst>
            </a:custGeom>
            <a:grpFill/>
            <a:ln w="9525"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90D27890-DC77-094B-4829-69D2D52E0463}"/>
                </a:ext>
              </a:extLst>
            </p:cNvPr>
            <p:cNvSpPr/>
            <p:nvPr/>
          </p:nvSpPr>
          <p:spPr>
            <a:xfrm>
              <a:off x="2586037" y="4076985"/>
              <a:ext cx="7018972" cy="121158"/>
            </a:xfrm>
            <a:custGeom>
              <a:avLst/>
              <a:gdLst>
                <a:gd name="connsiteX0" fmla="*/ 0 w 7018972"/>
                <a:gd name="connsiteY0" fmla="*/ 0 h 121158"/>
                <a:gd name="connsiteX1" fmla="*/ 49911 w 7018972"/>
                <a:gd name="connsiteY1" fmla="*/ 762 h 121158"/>
                <a:gd name="connsiteX2" fmla="*/ 6967157 w 7018972"/>
                <a:gd name="connsiteY2" fmla="*/ 762 h 121158"/>
                <a:gd name="connsiteX3" fmla="*/ 7018973 w 7018972"/>
                <a:gd name="connsiteY3" fmla="*/ 762 h 121158"/>
                <a:gd name="connsiteX4" fmla="*/ 7018973 w 7018972"/>
                <a:gd name="connsiteY4" fmla="*/ 120396 h 121158"/>
                <a:gd name="connsiteX5" fmla="*/ 6970777 w 7018972"/>
                <a:gd name="connsiteY5" fmla="*/ 120396 h 121158"/>
                <a:gd name="connsiteX6" fmla="*/ 49911 w 7018972"/>
                <a:gd name="connsiteY6" fmla="*/ 120396 h 121158"/>
                <a:gd name="connsiteX7" fmla="*/ 0 w 7018972"/>
                <a:gd name="connsiteY7" fmla="*/ 121158 h 121158"/>
                <a:gd name="connsiteX8" fmla="*/ 0 w 7018972"/>
                <a:gd name="connsiteY8" fmla="*/ 0 h 12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1158">
                  <a:moveTo>
                    <a:pt x="0" y="0"/>
                  </a:moveTo>
                  <a:cubicBezTo>
                    <a:pt x="16669" y="286"/>
                    <a:pt x="33242" y="762"/>
                    <a:pt x="49911" y="762"/>
                  </a:cubicBezTo>
                  <a:cubicBezTo>
                    <a:pt x="2355628" y="762"/>
                    <a:pt x="4661440" y="762"/>
                    <a:pt x="6967157" y="762"/>
                  </a:cubicBezTo>
                  <a:lnTo>
                    <a:pt x="7018973" y="762"/>
                  </a:lnTo>
                  <a:lnTo>
                    <a:pt x="7018973" y="120396"/>
                  </a:lnTo>
                  <a:lnTo>
                    <a:pt x="6970777" y="120396"/>
                  </a:lnTo>
                  <a:cubicBezTo>
                    <a:pt x="4663821" y="120396"/>
                    <a:pt x="2356866" y="120396"/>
                    <a:pt x="49911" y="120396"/>
                  </a:cubicBezTo>
                  <a:cubicBezTo>
                    <a:pt x="33242" y="120396"/>
                    <a:pt x="16669" y="120872"/>
                    <a:pt x="0" y="121158"/>
                  </a:cubicBezTo>
                  <a:cubicBezTo>
                    <a:pt x="0" y="80867"/>
                    <a:pt x="0" y="40386"/>
                    <a:pt x="0" y="0"/>
                  </a:cubicBezTo>
                  <a:close/>
                </a:path>
              </a:pathLst>
            </a:custGeom>
            <a:grpFill/>
            <a:ln w="9525"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6AB011C8-6B26-0182-D883-44AD3C35BEEF}"/>
                </a:ext>
              </a:extLst>
            </p:cNvPr>
            <p:cNvSpPr/>
            <p:nvPr/>
          </p:nvSpPr>
          <p:spPr>
            <a:xfrm>
              <a:off x="2586037" y="3912869"/>
              <a:ext cx="7018972" cy="114109"/>
            </a:xfrm>
            <a:custGeom>
              <a:avLst/>
              <a:gdLst>
                <a:gd name="connsiteX0" fmla="*/ 0 w 7018972"/>
                <a:gd name="connsiteY0" fmla="*/ 95 h 114109"/>
                <a:gd name="connsiteX1" fmla="*/ 49911 w 7018972"/>
                <a:gd name="connsiteY1" fmla="*/ 858 h 114109"/>
                <a:gd name="connsiteX2" fmla="*/ 6967157 w 7018972"/>
                <a:gd name="connsiteY2" fmla="*/ 858 h 114109"/>
                <a:gd name="connsiteX3" fmla="*/ 7018973 w 7018972"/>
                <a:gd name="connsiteY3" fmla="*/ 858 h 114109"/>
                <a:gd name="connsiteX4" fmla="*/ 7018973 w 7018972"/>
                <a:gd name="connsiteY4" fmla="*/ 113348 h 114109"/>
                <a:gd name="connsiteX5" fmla="*/ 6970777 w 7018972"/>
                <a:gd name="connsiteY5" fmla="*/ 113348 h 114109"/>
                <a:gd name="connsiteX6" fmla="*/ 49911 w 7018972"/>
                <a:gd name="connsiteY6" fmla="*/ 113348 h 114109"/>
                <a:gd name="connsiteX7" fmla="*/ 0 w 7018972"/>
                <a:gd name="connsiteY7" fmla="*/ 114110 h 114109"/>
                <a:gd name="connsiteX8" fmla="*/ 0 w 7018972"/>
                <a:gd name="connsiteY8" fmla="*/ 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14109">
                  <a:moveTo>
                    <a:pt x="0" y="95"/>
                  </a:moveTo>
                  <a:cubicBezTo>
                    <a:pt x="16669" y="381"/>
                    <a:pt x="33242" y="858"/>
                    <a:pt x="49911" y="858"/>
                  </a:cubicBezTo>
                  <a:cubicBezTo>
                    <a:pt x="2355628" y="858"/>
                    <a:pt x="4661440" y="858"/>
                    <a:pt x="6967157" y="858"/>
                  </a:cubicBezTo>
                  <a:lnTo>
                    <a:pt x="7018973" y="858"/>
                  </a:lnTo>
                  <a:lnTo>
                    <a:pt x="7018973" y="113348"/>
                  </a:lnTo>
                  <a:lnTo>
                    <a:pt x="6970777" y="113348"/>
                  </a:lnTo>
                  <a:cubicBezTo>
                    <a:pt x="4663821" y="113348"/>
                    <a:pt x="2356866" y="113348"/>
                    <a:pt x="49911" y="113348"/>
                  </a:cubicBezTo>
                  <a:cubicBezTo>
                    <a:pt x="33242" y="113348"/>
                    <a:pt x="16669" y="113824"/>
                    <a:pt x="0" y="114110"/>
                  </a:cubicBezTo>
                  <a:cubicBezTo>
                    <a:pt x="0" y="76105"/>
                    <a:pt x="0" y="38005"/>
                    <a:pt x="0" y="0"/>
                  </a:cubicBezTo>
                  <a:close/>
                </a:path>
              </a:pathLst>
            </a:custGeom>
            <a:grp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9E9CEAE7-B1E7-B2F6-DEDC-4257FE3533EE}"/>
                </a:ext>
              </a:extLst>
            </p:cNvPr>
            <p:cNvSpPr/>
            <p:nvPr/>
          </p:nvSpPr>
          <p:spPr>
            <a:xfrm>
              <a:off x="2585941" y="3748849"/>
              <a:ext cx="7018972" cy="106965"/>
            </a:xfrm>
            <a:custGeom>
              <a:avLst/>
              <a:gdLst>
                <a:gd name="connsiteX0" fmla="*/ 95 w 7018972"/>
                <a:gd name="connsiteY0" fmla="*/ 95 h 106965"/>
                <a:gd name="connsiteX1" fmla="*/ 50006 w 7018972"/>
                <a:gd name="connsiteY1" fmla="*/ 857 h 106965"/>
                <a:gd name="connsiteX2" fmla="*/ 6967252 w 7018972"/>
                <a:gd name="connsiteY2" fmla="*/ 857 h 106965"/>
                <a:gd name="connsiteX3" fmla="*/ 7018973 w 7018972"/>
                <a:gd name="connsiteY3" fmla="*/ 857 h 106965"/>
                <a:gd name="connsiteX4" fmla="*/ 7018973 w 7018972"/>
                <a:gd name="connsiteY4" fmla="*/ 106204 h 106965"/>
                <a:gd name="connsiteX5" fmla="*/ 6970776 w 7018972"/>
                <a:gd name="connsiteY5" fmla="*/ 106204 h 106965"/>
                <a:gd name="connsiteX6" fmla="*/ 49911 w 7018972"/>
                <a:gd name="connsiteY6" fmla="*/ 106204 h 106965"/>
                <a:gd name="connsiteX7" fmla="*/ 0 w 7018972"/>
                <a:gd name="connsiteY7" fmla="*/ 106966 h 106965"/>
                <a:gd name="connsiteX8" fmla="*/ 0 w 7018972"/>
                <a:gd name="connsiteY8" fmla="*/ 0 h 10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06965">
                  <a:moveTo>
                    <a:pt x="95" y="95"/>
                  </a:moveTo>
                  <a:cubicBezTo>
                    <a:pt x="16764" y="381"/>
                    <a:pt x="33338" y="857"/>
                    <a:pt x="50006" y="857"/>
                  </a:cubicBezTo>
                  <a:cubicBezTo>
                    <a:pt x="2355723" y="857"/>
                    <a:pt x="4661535" y="857"/>
                    <a:pt x="6967252" y="857"/>
                  </a:cubicBezTo>
                  <a:lnTo>
                    <a:pt x="7018973" y="857"/>
                  </a:lnTo>
                  <a:lnTo>
                    <a:pt x="7018973" y="106204"/>
                  </a:lnTo>
                  <a:lnTo>
                    <a:pt x="6970776" y="106204"/>
                  </a:lnTo>
                  <a:cubicBezTo>
                    <a:pt x="4663821" y="106204"/>
                    <a:pt x="2356866" y="106204"/>
                    <a:pt x="49911" y="106204"/>
                  </a:cubicBezTo>
                  <a:cubicBezTo>
                    <a:pt x="33242" y="106204"/>
                    <a:pt x="16669" y="106680"/>
                    <a:pt x="0" y="106966"/>
                  </a:cubicBezTo>
                  <a:cubicBezTo>
                    <a:pt x="0" y="71342"/>
                    <a:pt x="0" y="35624"/>
                    <a:pt x="0" y="0"/>
                  </a:cubicBezTo>
                  <a:close/>
                </a:path>
              </a:pathLst>
            </a:custGeom>
            <a:grp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CAB4B973-6062-4F9F-91AC-62D043E80E6C}"/>
                </a:ext>
              </a:extLst>
            </p:cNvPr>
            <p:cNvSpPr/>
            <p:nvPr/>
          </p:nvSpPr>
          <p:spPr>
            <a:xfrm>
              <a:off x="2585941" y="3584923"/>
              <a:ext cx="7018972" cy="99726"/>
            </a:xfrm>
            <a:custGeom>
              <a:avLst/>
              <a:gdLst>
                <a:gd name="connsiteX0" fmla="*/ 95 w 7018972"/>
                <a:gd name="connsiteY0" fmla="*/ 0 h 99726"/>
                <a:gd name="connsiteX1" fmla="*/ 50006 w 7018972"/>
                <a:gd name="connsiteY1" fmla="*/ 762 h 99726"/>
                <a:gd name="connsiteX2" fmla="*/ 6967252 w 7018972"/>
                <a:gd name="connsiteY2" fmla="*/ 762 h 99726"/>
                <a:gd name="connsiteX3" fmla="*/ 7018973 w 7018972"/>
                <a:gd name="connsiteY3" fmla="*/ 762 h 99726"/>
                <a:gd name="connsiteX4" fmla="*/ 7018973 w 7018972"/>
                <a:gd name="connsiteY4" fmla="*/ 98965 h 99726"/>
                <a:gd name="connsiteX5" fmla="*/ 6970776 w 7018972"/>
                <a:gd name="connsiteY5" fmla="*/ 98965 h 99726"/>
                <a:gd name="connsiteX6" fmla="*/ 49911 w 7018972"/>
                <a:gd name="connsiteY6" fmla="*/ 98965 h 99726"/>
                <a:gd name="connsiteX7" fmla="*/ 0 w 7018972"/>
                <a:gd name="connsiteY7" fmla="*/ 99727 h 99726"/>
                <a:gd name="connsiteX8" fmla="*/ 95 w 7018972"/>
                <a:gd name="connsiteY8"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9726">
                  <a:moveTo>
                    <a:pt x="95" y="0"/>
                  </a:moveTo>
                  <a:cubicBezTo>
                    <a:pt x="16764" y="286"/>
                    <a:pt x="33338" y="762"/>
                    <a:pt x="50006" y="762"/>
                  </a:cubicBezTo>
                  <a:cubicBezTo>
                    <a:pt x="2355723" y="762"/>
                    <a:pt x="4661535" y="762"/>
                    <a:pt x="6967252" y="762"/>
                  </a:cubicBezTo>
                  <a:lnTo>
                    <a:pt x="7018973" y="762"/>
                  </a:lnTo>
                  <a:lnTo>
                    <a:pt x="7018973" y="98965"/>
                  </a:lnTo>
                  <a:lnTo>
                    <a:pt x="6970776" y="98965"/>
                  </a:lnTo>
                  <a:cubicBezTo>
                    <a:pt x="4663821" y="98965"/>
                    <a:pt x="2356866" y="98965"/>
                    <a:pt x="49911" y="98965"/>
                  </a:cubicBezTo>
                  <a:cubicBezTo>
                    <a:pt x="33242" y="98965"/>
                    <a:pt x="16669" y="99441"/>
                    <a:pt x="0" y="99727"/>
                  </a:cubicBezTo>
                  <a:cubicBezTo>
                    <a:pt x="95" y="66580"/>
                    <a:pt x="95" y="33242"/>
                    <a:pt x="95" y="0"/>
                  </a:cubicBezTo>
                  <a:close/>
                </a:path>
              </a:pathLst>
            </a:custGeom>
            <a:grp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C17EE896-1E80-EBB5-C2A2-06A1DC01E8BF}"/>
                </a:ext>
              </a:extLst>
            </p:cNvPr>
            <p:cNvSpPr/>
            <p:nvPr/>
          </p:nvSpPr>
          <p:spPr>
            <a:xfrm>
              <a:off x="2586037" y="3420807"/>
              <a:ext cx="7018972" cy="92678"/>
            </a:xfrm>
            <a:custGeom>
              <a:avLst/>
              <a:gdLst>
                <a:gd name="connsiteX0" fmla="*/ 0 w 7018972"/>
                <a:gd name="connsiteY0" fmla="*/ 95 h 92678"/>
                <a:gd name="connsiteX1" fmla="*/ 49911 w 7018972"/>
                <a:gd name="connsiteY1" fmla="*/ 857 h 92678"/>
                <a:gd name="connsiteX2" fmla="*/ 6967252 w 7018972"/>
                <a:gd name="connsiteY2" fmla="*/ 857 h 92678"/>
                <a:gd name="connsiteX3" fmla="*/ 7018973 w 7018972"/>
                <a:gd name="connsiteY3" fmla="*/ 857 h 92678"/>
                <a:gd name="connsiteX4" fmla="*/ 7018973 w 7018972"/>
                <a:gd name="connsiteY4" fmla="*/ 91916 h 92678"/>
                <a:gd name="connsiteX5" fmla="*/ 6970777 w 7018972"/>
                <a:gd name="connsiteY5" fmla="*/ 91916 h 92678"/>
                <a:gd name="connsiteX6" fmla="*/ 49911 w 7018972"/>
                <a:gd name="connsiteY6" fmla="*/ 91916 h 92678"/>
                <a:gd name="connsiteX7" fmla="*/ 0 w 7018972"/>
                <a:gd name="connsiteY7" fmla="*/ 92678 h 92678"/>
                <a:gd name="connsiteX8" fmla="*/ 0 w 7018972"/>
                <a:gd name="connsiteY8" fmla="*/ 0 h 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2678">
                  <a:moveTo>
                    <a:pt x="0" y="95"/>
                  </a:moveTo>
                  <a:cubicBezTo>
                    <a:pt x="16669" y="381"/>
                    <a:pt x="33242" y="857"/>
                    <a:pt x="49911" y="857"/>
                  </a:cubicBezTo>
                  <a:cubicBezTo>
                    <a:pt x="2355723" y="857"/>
                    <a:pt x="4661440" y="857"/>
                    <a:pt x="6967252" y="857"/>
                  </a:cubicBezTo>
                  <a:lnTo>
                    <a:pt x="7018973" y="857"/>
                  </a:lnTo>
                  <a:lnTo>
                    <a:pt x="7018973" y="91916"/>
                  </a:lnTo>
                  <a:lnTo>
                    <a:pt x="6970777" y="91916"/>
                  </a:lnTo>
                  <a:cubicBezTo>
                    <a:pt x="4663821" y="91916"/>
                    <a:pt x="2356866" y="91916"/>
                    <a:pt x="49911" y="91916"/>
                  </a:cubicBezTo>
                  <a:cubicBezTo>
                    <a:pt x="33242" y="91916"/>
                    <a:pt x="16669" y="92392"/>
                    <a:pt x="0" y="92678"/>
                  </a:cubicBezTo>
                  <a:cubicBezTo>
                    <a:pt x="0" y="61817"/>
                    <a:pt x="0" y="30861"/>
                    <a:pt x="0" y="0"/>
                  </a:cubicBezTo>
                  <a:close/>
                </a:path>
              </a:pathLst>
            </a:custGeom>
            <a:grp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AD0022D2-32EE-7E51-39B0-1A952FE1E466}"/>
                </a:ext>
              </a:extLst>
            </p:cNvPr>
            <p:cNvSpPr/>
            <p:nvPr/>
          </p:nvSpPr>
          <p:spPr>
            <a:xfrm>
              <a:off x="2586037" y="3256882"/>
              <a:ext cx="7018972" cy="85439"/>
            </a:xfrm>
            <a:custGeom>
              <a:avLst/>
              <a:gdLst>
                <a:gd name="connsiteX0" fmla="*/ 0 w 7018972"/>
                <a:gd name="connsiteY0" fmla="*/ 0 h 85439"/>
                <a:gd name="connsiteX1" fmla="*/ 49911 w 7018972"/>
                <a:gd name="connsiteY1" fmla="*/ 762 h 85439"/>
                <a:gd name="connsiteX2" fmla="*/ 6967252 w 7018972"/>
                <a:gd name="connsiteY2" fmla="*/ 762 h 85439"/>
                <a:gd name="connsiteX3" fmla="*/ 7018973 w 7018972"/>
                <a:gd name="connsiteY3" fmla="*/ 762 h 85439"/>
                <a:gd name="connsiteX4" fmla="*/ 7018973 w 7018972"/>
                <a:gd name="connsiteY4" fmla="*/ 84677 h 85439"/>
                <a:gd name="connsiteX5" fmla="*/ 6970777 w 7018972"/>
                <a:gd name="connsiteY5" fmla="*/ 84677 h 85439"/>
                <a:gd name="connsiteX6" fmla="*/ 49911 w 7018972"/>
                <a:gd name="connsiteY6" fmla="*/ 84677 h 85439"/>
                <a:gd name="connsiteX7" fmla="*/ 0 w 7018972"/>
                <a:gd name="connsiteY7" fmla="*/ 85439 h 85439"/>
                <a:gd name="connsiteX8" fmla="*/ 0 w 7018972"/>
                <a:gd name="connsiteY8" fmla="*/ 0 h 8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85439">
                  <a:moveTo>
                    <a:pt x="0" y="0"/>
                  </a:moveTo>
                  <a:cubicBezTo>
                    <a:pt x="16669" y="286"/>
                    <a:pt x="33242" y="762"/>
                    <a:pt x="49911" y="762"/>
                  </a:cubicBezTo>
                  <a:cubicBezTo>
                    <a:pt x="2355723" y="762"/>
                    <a:pt x="4661440" y="762"/>
                    <a:pt x="6967252" y="762"/>
                  </a:cubicBezTo>
                  <a:lnTo>
                    <a:pt x="7018973" y="762"/>
                  </a:lnTo>
                  <a:lnTo>
                    <a:pt x="7018973" y="84677"/>
                  </a:lnTo>
                  <a:lnTo>
                    <a:pt x="6970777" y="84677"/>
                  </a:lnTo>
                  <a:cubicBezTo>
                    <a:pt x="4663821" y="84677"/>
                    <a:pt x="2356866" y="84677"/>
                    <a:pt x="49911" y="84677"/>
                  </a:cubicBezTo>
                  <a:cubicBezTo>
                    <a:pt x="33242" y="84677"/>
                    <a:pt x="16669" y="85154"/>
                    <a:pt x="0" y="85439"/>
                  </a:cubicBezTo>
                  <a:cubicBezTo>
                    <a:pt x="0" y="57055"/>
                    <a:pt x="0" y="28480"/>
                    <a:pt x="0" y="0"/>
                  </a:cubicBezTo>
                  <a:close/>
                </a:path>
              </a:pathLst>
            </a:custGeom>
            <a:grp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C3AD5F4A-9021-B025-D4E4-2D845A9007B2}"/>
                </a:ext>
              </a:extLst>
            </p:cNvPr>
            <p:cNvSpPr/>
            <p:nvPr/>
          </p:nvSpPr>
          <p:spPr>
            <a:xfrm>
              <a:off x="2586037" y="3092766"/>
              <a:ext cx="7018972" cy="78486"/>
            </a:xfrm>
            <a:custGeom>
              <a:avLst/>
              <a:gdLst>
                <a:gd name="connsiteX0" fmla="*/ 0 w 7018972"/>
                <a:gd name="connsiteY0" fmla="*/ 95 h 78486"/>
                <a:gd name="connsiteX1" fmla="*/ 49911 w 7018972"/>
                <a:gd name="connsiteY1" fmla="*/ 857 h 78486"/>
                <a:gd name="connsiteX2" fmla="*/ 6967252 w 7018972"/>
                <a:gd name="connsiteY2" fmla="*/ 857 h 78486"/>
                <a:gd name="connsiteX3" fmla="*/ 7018973 w 7018972"/>
                <a:gd name="connsiteY3" fmla="*/ 857 h 78486"/>
                <a:gd name="connsiteX4" fmla="*/ 7018973 w 7018972"/>
                <a:gd name="connsiteY4" fmla="*/ 77724 h 78486"/>
                <a:gd name="connsiteX5" fmla="*/ 6970777 w 7018972"/>
                <a:gd name="connsiteY5" fmla="*/ 77724 h 78486"/>
                <a:gd name="connsiteX6" fmla="*/ 49911 w 7018972"/>
                <a:gd name="connsiteY6" fmla="*/ 77724 h 78486"/>
                <a:gd name="connsiteX7" fmla="*/ 0 w 7018972"/>
                <a:gd name="connsiteY7" fmla="*/ 78486 h 78486"/>
                <a:gd name="connsiteX8" fmla="*/ 0 w 7018972"/>
                <a:gd name="connsiteY8" fmla="*/ 0 h 7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8486">
                  <a:moveTo>
                    <a:pt x="0" y="95"/>
                  </a:moveTo>
                  <a:cubicBezTo>
                    <a:pt x="16669" y="381"/>
                    <a:pt x="33242" y="857"/>
                    <a:pt x="49911" y="857"/>
                  </a:cubicBezTo>
                  <a:cubicBezTo>
                    <a:pt x="2355723" y="857"/>
                    <a:pt x="4661440" y="857"/>
                    <a:pt x="6967252" y="857"/>
                  </a:cubicBezTo>
                  <a:lnTo>
                    <a:pt x="7018973" y="857"/>
                  </a:lnTo>
                  <a:lnTo>
                    <a:pt x="7018973" y="77724"/>
                  </a:lnTo>
                  <a:lnTo>
                    <a:pt x="6970777" y="77724"/>
                  </a:lnTo>
                  <a:cubicBezTo>
                    <a:pt x="4663821" y="77724"/>
                    <a:pt x="2356866" y="77724"/>
                    <a:pt x="49911" y="77724"/>
                  </a:cubicBezTo>
                  <a:cubicBezTo>
                    <a:pt x="33242" y="77724"/>
                    <a:pt x="16669" y="78200"/>
                    <a:pt x="0" y="78486"/>
                  </a:cubicBezTo>
                  <a:cubicBezTo>
                    <a:pt x="0" y="52292"/>
                    <a:pt x="0" y="26194"/>
                    <a:pt x="0" y="0"/>
                  </a:cubicBezTo>
                  <a:close/>
                </a:path>
              </a:pathLst>
            </a:custGeom>
            <a:grp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C8C10CAA-B462-A4F2-1A8C-528E23509D14}"/>
                </a:ext>
              </a:extLst>
            </p:cNvPr>
            <p:cNvSpPr/>
            <p:nvPr/>
          </p:nvSpPr>
          <p:spPr>
            <a:xfrm>
              <a:off x="2586037" y="2928746"/>
              <a:ext cx="7018972" cy="71342"/>
            </a:xfrm>
            <a:custGeom>
              <a:avLst/>
              <a:gdLst>
                <a:gd name="connsiteX0" fmla="*/ 0 w 7018972"/>
                <a:gd name="connsiteY0" fmla="*/ 95 h 71342"/>
                <a:gd name="connsiteX1" fmla="*/ 49911 w 7018972"/>
                <a:gd name="connsiteY1" fmla="*/ 857 h 71342"/>
                <a:gd name="connsiteX2" fmla="*/ 6967252 w 7018972"/>
                <a:gd name="connsiteY2" fmla="*/ 857 h 71342"/>
                <a:gd name="connsiteX3" fmla="*/ 7018973 w 7018972"/>
                <a:gd name="connsiteY3" fmla="*/ 857 h 71342"/>
                <a:gd name="connsiteX4" fmla="*/ 7018973 w 7018972"/>
                <a:gd name="connsiteY4" fmla="*/ 70580 h 71342"/>
                <a:gd name="connsiteX5" fmla="*/ 6970777 w 7018972"/>
                <a:gd name="connsiteY5" fmla="*/ 70580 h 71342"/>
                <a:gd name="connsiteX6" fmla="*/ 49911 w 7018972"/>
                <a:gd name="connsiteY6" fmla="*/ 70580 h 71342"/>
                <a:gd name="connsiteX7" fmla="*/ 0 w 7018972"/>
                <a:gd name="connsiteY7" fmla="*/ 71342 h 71342"/>
                <a:gd name="connsiteX8" fmla="*/ 0 w 7018972"/>
                <a:gd name="connsiteY8" fmla="*/ 0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1342">
                  <a:moveTo>
                    <a:pt x="0" y="95"/>
                  </a:moveTo>
                  <a:cubicBezTo>
                    <a:pt x="16669" y="381"/>
                    <a:pt x="33242" y="857"/>
                    <a:pt x="49911" y="857"/>
                  </a:cubicBezTo>
                  <a:cubicBezTo>
                    <a:pt x="2355723" y="857"/>
                    <a:pt x="4661440" y="857"/>
                    <a:pt x="6967252" y="857"/>
                  </a:cubicBezTo>
                  <a:cubicBezTo>
                    <a:pt x="6983730" y="857"/>
                    <a:pt x="7000208" y="857"/>
                    <a:pt x="7018973" y="857"/>
                  </a:cubicBezTo>
                  <a:lnTo>
                    <a:pt x="7018973" y="70580"/>
                  </a:lnTo>
                  <a:cubicBezTo>
                    <a:pt x="7003161" y="70580"/>
                    <a:pt x="6986969" y="70580"/>
                    <a:pt x="6970777" y="70580"/>
                  </a:cubicBezTo>
                  <a:cubicBezTo>
                    <a:pt x="4663821" y="70580"/>
                    <a:pt x="2356866" y="70580"/>
                    <a:pt x="49911" y="70580"/>
                  </a:cubicBezTo>
                  <a:cubicBezTo>
                    <a:pt x="33242" y="70580"/>
                    <a:pt x="16669" y="71057"/>
                    <a:pt x="0" y="71342"/>
                  </a:cubicBezTo>
                  <a:lnTo>
                    <a:pt x="0" y="0"/>
                  </a:lnTo>
                  <a:close/>
                </a:path>
              </a:pathLst>
            </a:custGeom>
            <a:grp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D519BEDB-8F6A-D3EF-EB00-78DC0303C92A}"/>
                </a:ext>
              </a:extLst>
            </p:cNvPr>
            <p:cNvSpPr/>
            <p:nvPr/>
          </p:nvSpPr>
          <p:spPr>
            <a:xfrm>
              <a:off x="2586037" y="2764725"/>
              <a:ext cx="7018972" cy="64198"/>
            </a:xfrm>
            <a:custGeom>
              <a:avLst/>
              <a:gdLst>
                <a:gd name="connsiteX0" fmla="*/ 0 w 7018972"/>
                <a:gd name="connsiteY0" fmla="*/ 95 h 64198"/>
                <a:gd name="connsiteX1" fmla="*/ 49911 w 7018972"/>
                <a:gd name="connsiteY1" fmla="*/ 857 h 64198"/>
                <a:gd name="connsiteX2" fmla="*/ 6967252 w 7018972"/>
                <a:gd name="connsiteY2" fmla="*/ 857 h 64198"/>
                <a:gd name="connsiteX3" fmla="*/ 7018973 w 7018972"/>
                <a:gd name="connsiteY3" fmla="*/ 857 h 64198"/>
                <a:gd name="connsiteX4" fmla="*/ 7018973 w 7018972"/>
                <a:gd name="connsiteY4" fmla="*/ 63437 h 64198"/>
                <a:gd name="connsiteX5" fmla="*/ 6970871 w 7018972"/>
                <a:gd name="connsiteY5" fmla="*/ 63437 h 64198"/>
                <a:gd name="connsiteX6" fmla="*/ 49911 w 7018972"/>
                <a:gd name="connsiteY6" fmla="*/ 63437 h 64198"/>
                <a:gd name="connsiteX7" fmla="*/ 0 w 7018972"/>
                <a:gd name="connsiteY7" fmla="*/ 64199 h 64198"/>
                <a:gd name="connsiteX8" fmla="*/ 0 w 7018972"/>
                <a:gd name="connsiteY8" fmla="*/ 0 h 6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64198">
                  <a:moveTo>
                    <a:pt x="0" y="95"/>
                  </a:moveTo>
                  <a:cubicBezTo>
                    <a:pt x="16669" y="381"/>
                    <a:pt x="33242" y="857"/>
                    <a:pt x="49911" y="857"/>
                  </a:cubicBezTo>
                  <a:cubicBezTo>
                    <a:pt x="2355723" y="857"/>
                    <a:pt x="4661535" y="857"/>
                    <a:pt x="6967252" y="857"/>
                  </a:cubicBezTo>
                  <a:cubicBezTo>
                    <a:pt x="6983730" y="857"/>
                    <a:pt x="7000208" y="857"/>
                    <a:pt x="7018973" y="857"/>
                  </a:cubicBezTo>
                  <a:lnTo>
                    <a:pt x="7018973" y="63437"/>
                  </a:lnTo>
                  <a:cubicBezTo>
                    <a:pt x="7003161" y="63437"/>
                    <a:pt x="6987064" y="63437"/>
                    <a:pt x="6970871" y="63437"/>
                  </a:cubicBezTo>
                  <a:cubicBezTo>
                    <a:pt x="4663916" y="63437"/>
                    <a:pt x="2356866" y="63437"/>
                    <a:pt x="49911" y="63437"/>
                  </a:cubicBezTo>
                  <a:cubicBezTo>
                    <a:pt x="33242" y="63437"/>
                    <a:pt x="16669" y="63913"/>
                    <a:pt x="0" y="64199"/>
                  </a:cubicBezTo>
                  <a:lnTo>
                    <a:pt x="0" y="0"/>
                  </a:lnTo>
                  <a:close/>
                </a:path>
              </a:pathLst>
            </a:custGeom>
            <a:grp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951B75BD-E045-A1B0-BAA5-4AE28A357CEB}"/>
                </a:ext>
              </a:extLst>
            </p:cNvPr>
            <p:cNvSpPr/>
            <p:nvPr/>
          </p:nvSpPr>
          <p:spPr>
            <a:xfrm>
              <a:off x="2586037" y="2600705"/>
              <a:ext cx="7019067" cy="56959"/>
            </a:xfrm>
            <a:custGeom>
              <a:avLst/>
              <a:gdLst>
                <a:gd name="connsiteX0" fmla="*/ 0 w 7019067"/>
                <a:gd name="connsiteY0" fmla="*/ 0 h 56959"/>
                <a:gd name="connsiteX1" fmla="*/ 49911 w 7019067"/>
                <a:gd name="connsiteY1" fmla="*/ 762 h 56959"/>
                <a:gd name="connsiteX2" fmla="*/ 6967347 w 7019067"/>
                <a:gd name="connsiteY2" fmla="*/ 762 h 56959"/>
                <a:gd name="connsiteX3" fmla="*/ 7019068 w 7019067"/>
                <a:gd name="connsiteY3" fmla="*/ 762 h 56959"/>
                <a:gd name="connsiteX4" fmla="*/ 7019068 w 7019067"/>
                <a:gd name="connsiteY4" fmla="*/ 56198 h 56959"/>
                <a:gd name="connsiteX5" fmla="*/ 6970967 w 7019067"/>
                <a:gd name="connsiteY5" fmla="*/ 56198 h 56959"/>
                <a:gd name="connsiteX6" fmla="*/ 50006 w 7019067"/>
                <a:gd name="connsiteY6" fmla="*/ 56198 h 56959"/>
                <a:gd name="connsiteX7" fmla="*/ 95 w 7019067"/>
                <a:gd name="connsiteY7" fmla="*/ 56959 h 56959"/>
                <a:gd name="connsiteX8" fmla="*/ 0 w 7019067"/>
                <a:gd name="connsiteY8" fmla="*/ 0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56959">
                  <a:moveTo>
                    <a:pt x="0" y="0"/>
                  </a:moveTo>
                  <a:cubicBezTo>
                    <a:pt x="16669" y="286"/>
                    <a:pt x="33242" y="762"/>
                    <a:pt x="49911" y="762"/>
                  </a:cubicBezTo>
                  <a:cubicBezTo>
                    <a:pt x="2355723" y="762"/>
                    <a:pt x="4661535" y="762"/>
                    <a:pt x="6967347" y="762"/>
                  </a:cubicBezTo>
                  <a:cubicBezTo>
                    <a:pt x="6983826" y="762"/>
                    <a:pt x="7000304" y="762"/>
                    <a:pt x="7019068" y="762"/>
                  </a:cubicBezTo>
                  <a:lnTo>
                    <a:pt x="7019068" y="56198"/>
                  </a:lnTo>
                  <a:cubicBezTo>
                    <a:pt x="7003352" y="56198"/>
                    <a:pt x="6987159" y="56198"/>
                    <a:pt x="6970967" y="56198"/>
                  </a:cubicBezTo>
                  <a:cubicBezTo>
                    <a:pt x="4664012" y="56198"/>
                    <a:pt x="2356961" y="56198"/>
                    <a:pt x="50006" y="56198"/>
                  </a:cubicBezTo>
                  <a:cubicBezTo>
                    <a:pt x="33338" y="56198"/>
                    <a:pt x="16764" y="56674"/>
                    <a:pt x="95" y="56959"/>
                  </a:cubicBezTo>
                  <a:cubicBezTo>
                    <a:pt x="0" y="38100"/>
                    <a:pt x="0" y="19050"/>
                    <a:pt x="0" y="0"/>
                  </a:cubicBezTo>
                  <a:close/>
                </a:path>
              </a:pathLst>
            </a:custGeom>
            <a:grp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A36639E7-03D1-9DB8-6093-85A85C723CC9}"/>
                </a:ext>
              </a:extLst>
            </p:cNvPr>
            <p:cNvSpPr/>
            <p:nvPr/>
          </p:nvSpPr>
          <p:spPr>
            <a:xfrm>
              <a:off x="2585941" y="2436684"/>
              <a:ext cx="7019067" cy="49815"/>
            </a:xfrm>
            <a:custGeom>
              <a:avLst/>
              <a:gdLst>
                <a:gd name="connsiteX0" fmla="*/ 95 w 7019067"/>
                <a:gd name="connsiteY0" fmla="*/ 0 h 49815"/>
                <a:gd name="connsiteX1" fmla="*/ 50006 w 7019067"/>
                <a:gd name="connsiteY1" fmla="*/ 762 h 49815"/>
                <a:gd name="connsiteX2" fmla="*/ 6967442 w 7019067"/>
                <a:gd name="connsiteY2" fmla="*/ 762 h 49815"/>
                <a:gd name="connsiteX3" fmla="*/ 7019068 w 7019067"/>
                <a:gd name="connsiteY3" fmla="*/ 762 h 49815"/>
                <a:gd name="connsiteX4" fmla="*/ 7019068 w 7019067"/>
                <a:gd name="connsiteY4" fmla="*/ 49054 h 49815"/>
                <a:gd name="connsiteX5" fmla="*/ 6970967 w 7019067"/>
                <a:gd name="connsiteY5" fmla="*/ 49054 h 49815"/>
                <a:gd name="connsiteX6" fmla="*/ 49911 w 7019067"/>
                <a:gd name="connsiteY6" fmla="*/ 49054 h 49815"/>
                <a:gd name="connsiteX7" fmla="*/ 0 w 7019067"/>
                <a:gd name="connsiteY7" fmla="*/ 49816 h 49815"/>
                <a:gd name="connsiteX8" fmla="*/ 95 w 7019067"/>
                <a:gd name="connsiteY8" fmla="*/ 0 h 4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49815">
                  <a:moveTo>
                    <a:pt x="95" y="0"/>
                  </a:moveTo>
                  <a:cubicBezTo>
                    <a:pt x="16764" y="286"/>
                    <a:pt x="33338" y="762"/>
                    <a:pt x="50006" y="762"/>
                  </a:cubicBezTo>
                  <a:cubicBezTo>
                    <a:pt x="2355818" y="762"/>
                    <a:pt x="4661630" y="762"/>
                    <a:pt x="6967442" y="762"/>
                  </a:cubicBezTo>
                  <a:cubicBezTo>
                    <a:pt x="6983921" y="762"/>
                    <a:pt x="7000399" y="762"/>
                    <a:pt x="7019068" y="762"/>
                  </a:cubicBezTo>
                  <a:lnTo>
                    <a:pt x="7019068" y="49054"/>
                  </a:lnTo>
                  <a:cubicBezTo>
                    <a:pt x="7003447" y="49054"/>
                    <a:pt x="6987254" y="49054"/>
                    <a:pt x="6970967" y="49054"/>
                  </a:cubicBezTo>
                  <a:cubicBezTo>
                    <a:pt x="4663917" y="49054"/>
                    <a:pt x="2356961" y="49054"/>
                    <a:pt x="49911" y="49054"/>
                  </a:cubicBezTo>
                  <a:cubicBezTo>
                    <a:pt x="33242" y="49054"/>
                    <a:pt x="16669" y="49530"/>
                    <a:pt x="0" y="49816"/>
                  </a:cubicBezTo>
                  <a:cubicBezTo>
                    <a:pt x="95" y="33338"/>
                    <a:pt x="95" y="16669"/>
                    <a:pt x="95" y="0"/>
                  </a:cubicBezTo>
                  <a:close/>
                </a:path>
              </a:pathLst>
            </a:custGeom>
            <a:grp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F169F81D-B963-43BD-9D68-A0474A6A13C5}"/>
                </a:ext>
              </a:extLst>
            </p:cNvPr>
            <p:cNvSpPr/>
            <p:nvPr/>
          </p:nvSpPr>
          <p:spPr>
            <a:xfrm>
              <a:off x="2586037" y="2272664"/>
              <a:ext cx="7021734" cy="42672"/>
            </a:xfrm>
            <a:custGeom>
              <a:avLst/>
              <a:gdLst>
                <a:gd name="connsiteX0" fmla="*/ 0 w 7021734"/>
                <a:gd name="connsiteY0" fmla="*/ 0 h 42672"/>
                <a:gd name="connsiteX1" fmla="*/ 49911 w 7021734"/>
                <a:gd name="connsiteY1" fmla="*/ 762 h 42672"/>
                <a:gd name="connsiteX2" fmla="*/ 6967442 w 7021734"/>
                <a:gd name="connsiteY2" fmla="*/ 762 h 42672"/>
                <a:gd name="connsiteX3" fmla="*/ 7019544 w 7021734"/>
                <a:gd name="connsiteY3" fmla="*/ 762 h 42672"/>
                <a:gd name="connsiteX4" fmla="*/ 7021735 w 7021734"/>
                <a:gd name="connsiteY4" fmla="*/ 41910 h 42672"/>
                <a:gd name="connsiteX5" fmla="*/ 6971062 w 7021734"/>
                <a:gd name="connsiteY5" fmla="*/ 41910 h 42672"/>
                <a:gd name="connsiteX6" fmla="*/ 49911 w 7021734"/>
                <a:gd name="connsiteY6" fmla="*/ 41910 h 42672"/>
                <a:gd name="connsiteX7" fmla="*/ 0 w 7021734"/>
                <a:gd name="connsiteY7" fmla="*/ 42672 h 42672"/>
                <a:gd name="connsiteX8" fmla="*/ 0 w 7021734"/>
                <a:gd name="connsiteY8" fmla="*/ 0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1734" h="42672">
                  <a:moveTo>
                    <a:pt x="0" y="0"/>
                  </a:moveTo>
                  <a:cubicBezTo>
                    <a:pt x="16669" y="286"/>
                    <a:pt x="33242" y="762"/>
                    <a:pt x="49911" y="762"/>
                  </a:cubicBezTo>
                  <a:cubicBezTo>
                    <a:pt x="2355723" y="762"/>
                    <a:pt x="4661631" y="762"/>
                    <a:pt x="6967442" y="762"/>
                  </a:cubicBezTo>
                  <a:cubicBezTo>
                    <a:pt x="6983920" y="762"/>
                    <a:pt x="7000399" y="762"/>
                    <a:pt x="7019544" y="762"/>
                  </a:cubicBezTo>
                  <a:cubicBezTo>
                    <a:pt x="7020306" y="14478"/>
                    <a:pt x="7020878" y="25813"/>
                    <a:pt x="7021735" y="41910"/>
                  </a:cubicBezTo>
                  <a:cubicBezTo>
                    <a:pt x="7003543" y="41910"/>
                    <a:pt x="6987350" y="41910"/>
                    <a:pt x="6971062" y="41910"/>
                  </a:cubicBezTo>
                  <a:cubicBezTo>
                    <a:pt x="4664012" y="41910"/>
                    <a:pt x="2356961" y="41910"/>
                    <a:pt x="49911" y="41910"/>
                  </a:cubicBezTo>
                  <a:cubicBezTo>
                    <a:pt x="33242" y="41910"/>
                    <a:pt x="16669" y="42386"/>
                    <a:pt x="0" y="42672"/>
                  </a:cubicBezTo>
                  <a:cubicBezTo>
                    <a:pt x="0" y="28575"/>
                    <a:pt x="0" y="14288"/>
                    <a:pt x="0" y="0"/>
                  </a:cubicBezTo>
                  <a:close/>
                </a:path>
              </a:pathLst>
            </a:custGeom>
            <a:grp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DCCE3FD2-014B-9730-5A97-F273902404C9}"/>
                </a:ext>
              </a:extLst>
            </p:cNvPr>
            <p:cNvSpPr/>
            <p:nvPr/>
          </p:nvSpPr>
          <p:spPr>
            <a:xfrm>
              <a:off x="2585941" y="2108643"/>
              <a:ext cx="7021353" cy="35528"/>
            </a:xfrm>
            <a:custGeom>
              <a:avLst/>
              <a:gdLst>
                <a:gd name="connsiteX0" fmla="*/ 95 w 7021353"/>
                <a:gd name="connsiteY0" fmla="*/ 0 h 35528"/>
                <a:gd name="connsiteX1" fmla="*/ 50006 w 7021353"/>
                <a:gd name="connsiteY1" fmla="*/ 762 h 35528"/>
                <a:gd name="connsiteX2" fmla="*/ 6967633 w 7021353"/>
                <a:gd name="connsiteY2" fmla="*/ 762 h 35528"/>
                <a:gd name="connsiteX3" fmla="*/ 7019830 w 7021353"/>
                <a:gd name="connsiteY3" fmla="*/ 762 h 35528"/>
                <a:gd name="connsiteX4" fmla="*/ 7021354 w 7021353"/>
                <a:gd name="connsiteY4" fmla="*/ 30194 h 35528"/>
                <a:gd name="connsiteX5" fmla="*/ 7010400 w 7021353"/>
                <a:gd name="connsiteY5" fmla="*/ 34195 h 35528"/>
                <a:gd name="connsiteX6" fmla="*/ 6964013 w 7021353"/>
                <a:gd name="connsiteY6" fmla="*/ 34766 h 35528"/>
                <a:gd name="connsiteX7" fmla="*/ 49911 w 7021353"/>
                <a:gd name="connsiteY7" fmla="*/ 34766 h 35528"/>
                <a:gd name="connsiteX8" fmla="*/ 0 w 7021353"/>
                <a:gd name="connsiteY8" fmla="*/ 35528 h 35528"/>
                <a:gd name="connsiteX9" fmla="*/ 95 w 7021353"/>
                <a:gd name="connsiteY9" fmla="*/ 0 h 3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1353" h="35528">
                  <a:moveTo>
                    <a:pt x="95" y="0"/>
                  </a:moveTo>
                  <a:cubicBezTo>
                    <a:pt x="16764" y="286"/>
                    <a:pt x="33338" y="762"/>
                    <a:pt x="50006" y="762"/>
                  </a:cubicBezTo>
                  <a:cubicBezTo>
                    <a:pt x="2355914" y="762"/>
                    <a:pt x="4661821" y="762"/>
                    <a:pt x="6967633" y="762"/>
                  </a:cubicBezTo>
                  <a:lnTo>
                    <a:pt x="7019830" y="762"/>
                  </a:lnTo>
                  <a:cubicBezTo>
                    <a:pt x="7020401" y="12097"/>
                    <a:pt x="7020878" y="21050"/>
                    <a:pt x="7021354" y="30194"/>
                  </a:cubicBezTo>
                  <a:cubicBezTo>
                    <a:pt x="7016877" y="31909"/>
                    <a:pt x="7013734" y="34100"/>
                    <a:pt x="7010400" y="34195"/>
                  </a:cubicBezTo>
                  <a:cubicBezTo>
                    <a:pt x="6994970" y="34671"/>
                    <a:pt x="6979539" y="34766"/>
                    <a:pt x="6964013" y="34766"/>
                  </a:cubicBezTo>
                  <a:cubicBezTo>
                    <a:pt x="4659345" y="34766"/>
                    <a:pt x="2354580" y="34766"/>
                    <a:pt x="49911" y="34766"/>
                  </a:cubicBezTo>
                  <a:cubicBezTo>
                    <a:pt x="33242" y="34766"/>
                    <a:pt x="16669" y="35243"/>
                    <a:pt x="0" y="35528"/>
                  </a:cubicBezTo>
                  <a:cubicBezTo>
                    <a:pt x="95" y="23813"/>
                    <a:pt x="95" y="11906"/>
                    <a:pt x="95" y="0"/>
                  </a:cubicBezTo>
                  <a:close/>
                </a:path>
              </a:pathLst>
            </a:custGeom>
            <a:grp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F17C69C4-F7C8-5A67-E40D-D794A87D6749}"/>
                </a:ext>
              </a:extLst>
            </p:cNvPr>
            <p:cNvSpPr/>
            <p:nvPr/>
          </p:nvSpPr>
          <p:spPr>
            <a:xfrm>
              <a:off x="2586037" y="1944623"/>
              <a:ext cx="7024116" cy="28479"/>
            </a:xfrm>
            <a:custGeom>
              <a:avLst/>
              <a:gdLst>
                <a:gd name="connsiteX0" fmla="*/ 0 w 7024116"/>
                <a:gd name="connsiteY0" fmla="*/ 0 h 28479"/>
                <a:gd name="connsiteX1" fmla="*/ 49911 w 7024116"/>
                <a:gd name="connsiteY1" fmla="*/ 762 h 28479"/>
                <a:gd name="connsiteX2" fmla="*/ 6971253 w 7024116"/>
                <a:gd name="connsiteY2" fmla="*/ 762 h 28479"/>
                <a:gd name="connsiteX3" fmla="*/ 7006685 w 7024116"/>
                <a:gd name="connsiteY3" fmla="*/ 1715 h 28479"/>
                <a:gd name="connsiteX4" fmla="*/ 7024116 w 7024116"/>
                <a:gd name="connsiteY4" fmla="*/ 19050 h 28479"/>
                <a:gd name="connsiteX5" fmla="*/ 7019830 w 7024116"/>
                <a:gd name="connsiteY5" fmla="*/ 27718 h 28479"/>
                <a:gd name="connsiteX6" fmla="*/ 6971253 w 7024116"/>
                <a:gd name="connsiteY6" fmla="*/ 27718 h 28479"/>
                <a:gd name="connsiteX7" fmla="*/ 49911 w 7024116"/>
                <a:gd name="connsiteY7" fmla="*/ 27718 h 28479"/>
                <a:gd name="connsiteX8" fmla="*/ 0 w 7024116"/>
                <a:gd name="connsiteY8" fmla="*/ 28480 h 28479"/>
                <a:gd name="connsiteX9" fmla="*/ 0 w 7024116"/>
                <a:gd name="connsiteY9" fmla="*/ 0 h 2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4116" h="28479">
                  <a:moveTo>
                    <a:pt x="0" y="0"/>
                  </a:moveTo>
                  <a:cubicBezTo>
                    <a:pt x="16669" y="286"/>
                    <a:pt x="33242" y="762"/>
                    <a:pt x="49911" y="762"/>
                  </a:cubicBezTo>
                  <a:cubicBezTo>
                    <a:pt x="2357057" y="762"/>
                    <a:pt x="4664107" y="762"/>
                    <a:pt x="6971253" y="762"/>
                  </a:cubicBezTo>
                  <a:cubicBezTo>
                    <a:pt x="6983159" y="762"/>
                    <a:pt x="6995637" y="-1238"/>
                    <a:pt x="7006685" y="1715"/>
                  </a:cubicBezTo>
                  <a:cubicBezTo>
                    <a:pt x="7013544" y="3524"/>
                    <a:pt x="7018402" y="12954"/>
                    <a:pt x="7024116" y="19050"/>
                  </a:cubicBezTo>
                  <a:cubicBezTo>
                    <a:pt x="7022687" y="21907"/>
                    <a:pt x="7021259" y="24860"/>
                    <a:pt x="7019830" y="27718"/>
                  </a:cubicBezTo>
                  <a:cubicBezTo>
                    <a:pt x="7003637" y="27718"/>
                    <a:pt x="6987445" y="27718"/>
                    <a:pt x="6971253" y="27718"/>
                  </a:cubicBezTo>
                  <a:cubicBezTo>
                    <a:pt x="4664107" y="27718"/>
                    <a:pt x="2357057" y="27718"/>
                    <a:pt x="49911" y="27718"/>
                  </a:cubicBezTo>
                  <a:cubicBezTo>
                    <a:pt x="33242" y="27718"/>
                    <a:pt x="16669" y="28194"/>
                    <a:pt x="0" y="28480"/>
                  </a:cubicBezTo>
                  <a:lnTo>
                    <a:pt x="0" y="0"/>
                  </a:lnTo>
                  <a:close/>
                </a:path>
              </a:pathLst>
            </a:custGeom>
            <a:grp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86EDB9C4-44C5-B7AA-2C1D-29A5C4F2A0C5}"/>
                </a:ext>
              </a:extLst>
            </p:cNvPr>
            <p:cNvSpPr/>
            <p:nvPr/>
          </p:nvSpPr>
          <p:spPr>
            <a:xfrm>
              <a:off x="2586037" y="1780507"/>
              <a:ext cx="7022115" cy="21431"/>
            </a:xfrm>
            <a:custGeom>
              <a:avLst/>
              <a:gdLst>
                <a:gd name="connsiteX0" fmla="*/ 0 w 7022115"/>
                <a:gd name="connsiteY0" fmla="*/ 95 h 21431"/>
                <a:gd name="connsiteX1" fmla="*/ 49911 w 7022115"/>
                <a:gd name="connsiteY1" fmla="*/ 857 h 21431"/>
                <a:gd name="connsiteX2" fmla="*/ 6974968 w 7022115"/>
                <a:gd name="connsiteY2" fmla="*/ 1048 h 21431"/>
                <a:gd name="connsiteX3" fmla="*/ 7022116 w 7022115"/>
                <a:gd name="connsiteY3" fmla="*/ 4572 h 21431"/>
                <a:gd name="connsiteX4" fmla="*/ 7021259 w 7022115"/>
                <a:gd name="connsiteY4" fmla="*/ 15907 h 21431"/>
                <a:gd name="connsiteX5" fmla="*/ 6999923 w 7022115"/>
                <a:gd name="connsiteY5" fmla="*/ 20479 h 21431"/>
                <a:gd name="connsiteX6" fmla="*/ 6964299 w 7022115"/>
                <a:gd name="connsiteY6" fmla="*/ 20669 h 21431"/>
                <a:gd name="connsiteX7" fmla="*/ 50006 w 7022115"/>
                <a:gd name="connsiteY7" fmla="*/ 20669 h 21431"/>
                <a:gd name="connsiteX8" fmla="*/ 95 w 7022115"/>
                <a:gd name="connsiteY8" fmla="*/ 21431 h 21431"/>
                <a:gd name="connsiteX9" fmla="*/ 95 w 7022115"/>
                <a:gd name="connsiteY9" fmla="*/ 0 h 2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2115" h="21431">
                  <a:moveTo>
                    <a:pt x="0" y="95"/>
                  </a:moveTo>
                  <a:cubicBezTo>
                    <a:pt x="16669" y="381"/>
                    <a:pt x="33242" y="857"/>
                    <a:pt x="49911" y="857"/>
                  </a:cubicBezTo>
                  <a:cubicBezTo>
                    <a:pt x="2358295" y="857"/>
                    <a:pt x="4666583" y="857"/>
                    <a:pt x="6974968" y="1048"/>
                  </a:cubicBezTo>
                  <a:cubicBezTo>
                    <a:pt x="6990683" y="1048"/>
                    <a:pt x="7006400" y="3334"/>
                    <a:pt x="7022116" y="4572"/>
                  </a:cubicBezTo>
                  <a:cubicBezTo>
                    <a:pt x="7021830" y="8382"/>
                    <a:pt x="7021544" y="12097"/>
                    <a:pt x="7021259" y="15907"/>
                  </a:cubicBezTo>
                  <a:cubicBezTo>
                    <a:pt x="7014115" y="17526"/>
                    <a:pt x="7007067" y="20002"/>
                    <a:pt x="6999923" y="20479"/>
                  </a:cubicBezTo>
                  <a:cubicBezTo>
                    <a:pt x="6988111" y="21241"/>
                    <a:pt x="6976110" y="20669"/>
                    <a:pt x="6964299" y="20669"/>
                  </a:cubicBezTo>
                  <a:cubicBezTo>
                    <a:pt x="4659535" y="20669"/>
                    <a:pt x="2354771" y="20669"/>
                    <a:pt x="50006" y="20669"/>
                  </a:cubicBezTo>
                  <a:cubicBezTo>
                    <a:pt x="33338" y="20669"/>
                    <a:pt x="16764" y="21146"/>
                    <a:pt x="95" y="21431"/>
                  </a:cubicBezTo>
                  <a:lnTo>
                    <a:pt x="95" y="0"/>
                  </a:lnTo>
                  <a:close/>
                </a:path>
              </a:pathLst>
            </a:custGeom>
            <a:grp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0E8BFBE8-3608-268F-ADAC-8B12C84F5D68}"/>
                </a:ext>
              </a:extLst>
            </p:cNvPr>
            <p:cNvSpPr/>
            <p:nvPr/>
          </p:nvSpPr>
          <p:spPr>
            <a:xfrm>
              <a:off x="2586037" y="1616392"/>
              <a:ext cx="7020115" cy="14287"/>
            </a:xfrm>
            <a:custGeom>
              <a:avLst/>
              <a:gdLst>
                <a:gd name="connsiteX0" fmla="*/ 0 w 7020115"/>
                <a:gd name="connsiteY0" fmla="*/ 190 h 14287"/>
                <a:gd name="connsiteX1" fmla="*/ 49911 w 7020115"/>
                <a:gd name="connsiteY1" fmla="*/ 952 h 14287"/>
                <a:gd name="connsiteX2" fmla="*/ 6971157 w 7020115"/>
                <a:gd name="connsiteY2" fmla="*/ 952 h 14287"/>
                <a:gd name="connsiteX3" fmla="*/ 7019258 w 7020115"/>
                <a:gd name="connsiteY3" fmla="*/ 952 h 14287"/>
                <a:gd name="connsiteX4" fmla="*/ 7020116 w 7020115"/>
                <a:gd name="connsiteY4" fmla="*/ 9049 h 14287"/>
                <a:gd name="connsiteX5" fmla="*/ 6999732 w 7020115"/>
                <a:gd name="connsiteY5" fmla="*/ 13335 h 14287"/>
                <a:gd name="connsiteX6" fmla="*/ 6964109 w 7020115"/>
                <a:gd name="connsiteY6" fmla="*/ 13526 h 14287"/>
                <a:gd name="connsiteX7" fmla="*/ 50006 w 7020115"/>
                <a:gd name="connsiteY7" fmla="*/ 13526 h 14287"/>
                <a:gd name="connsiteX8" fmla="*/ 95 w 7020115"/>
                <a:gd name="connsiteY8" fmla="*/ 14288 h 14287"/>
                <a:gd name="connsiteX9" fmla="*/ 95 w 7020115"/>
                <a:gd name="connsiteY9" fmla="*/ 0 h 1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0115" h="14287">
                  <a:moveTo>
                    <a:pt x="0" y="190"/>
                  </a:moveTo>
                  <a:cubicBezTo>
                    <a:pt x="16669" y="476"/>
                    <a:pt x="33242" y="952"/>
                    <a:pt x="49911" y="952"/>
                  </a:cubicBezTo>
                  <a:cubicBezTo>
                    <a:pt x="2356961" y="952"/>
                    <a:pt x="4664107" y="952"/>
                    <a:pt x="6971157" y="952"/>
                  </a:cubicBezTo>
                  <a:lnTo>
                    <a:pt x="7019258" y="952"/>
                  </a:lnTo>
                  <a:cubicBezTo>
                    <a:pt x="7019544" y="3619"/>
                    <a:pt x="7019830" y="6382"/>
                    <a:pt x="7020116" y="9049"/>
                  </a:cubicBezTo>
                  <a:cubicBezTo>
                    <a:pt x="7013353" y="10573"/>
                    <a:pt x="7006590" y="12954"/>
                    <a:pt x="6999732" y="13335"/>
                  </a:cubicBezTo>
                  <a:cubicBezTo>
                    <a:pt x="6987921" y="14097"/>
                    <a:pt x="6975920" y="13526"/>
                    <a:pt x="6964109" y="13526"/>
                  </a:cubicBezTo>
                  <a:cubicBezTo>
                    <a:pt x="4659440" y="13526"/>
                    <a:pt x="2354675" y="13526"/>
                    <a:pt x="50006" y="13526"/>
                  </a:cubicBezTo>
                  <a:cubicBezTo>
                    <a:pt x="33338" y="13526"/>
                    <a:pt x="16764" y="14002"/>
                    <a:pt x="95" y="14288"/>
                  </a:cubicBezTo>
                  <a:lnTo>
                    <a:pt x="95" y="0"/>
                  </a:lnTo>
                  <a:close/>
                </a:path>
              </a:pathLst>
            </a:custGeom>
            <a:grp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36D6D338-56F6-523D-508F-FE6F901D61F6}"/>
                </a:ext>
              </a:extLst>
            </p:cNvPr>
            <p:cNvSpPr/>
            <p:nvPr/>
          </p:nvSpPr>
          <p:spPr>
            <a:xfrm>
              <a:off x="2586037" y="1452562"/>
              <a:ext cx="7010495" cy="7143"/>
            </a:xfrm>
            <a:custGeom>
              <a:avLst/>
              <a:gdLst>
                <a:gd name="connsiteX0" fmla="*/ 0 w 7010495"/>
                <a:gd name="connsiteY0" fmla="*/ 0 h 7143"/>
                <a:gd name="connsiteX1" fmla="*/ 49911 w 7010495"/>
                <a:gd name="connsiteY1" fmla="*/ 762 h 7143"/>
                <a:gd name="connsiteX2" fmla="*/ 6967919 w 7010495"/>
                <a:gd name="connsiteY2" fmla="*/ 762 h 7143"/>
                <a:gd name="connsiteX3" fmla="*/ 7010400 w 7010495"/>
                <a:gd name="connsiteY3" fmla="*/ 762 h 7143"/>
                <a:gd name="connsiteX4" fmla="*/ 7010496 w 7010495"/>
                <a:gd name="connsiteY4" fmla="*/ 6287 h 7143"/>
                <a:gd name="connsiteX5" fmla="*/ 6967919 w 7010495"/>
                <a:gd name="connsiteY5" fmla="*/ 6287 h 7143"/>
                <a:gd name="connsiteX6" fmla="*/ 49911 w 7010495"/>
                <a:gd name="connsiteY6" fmla="*/ 6287 h 7143"/>
                <a:gd name="connsiteX7" fmla="*/ 0 w 7010495"/>
                <a:gd name="connsiteY7" fmla="*/ 7144 h 7143"/>
                <a:gd name="connsiteX8" fmla="*/ 0 w 7010495"/>
                <a:gd name="connsiteY8" fmla="*/ 0 h 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0495" h="7143">
                  <a:moveTo>
                    <a:pt x="0" y="0"/>
                  </a:moveTo>
                  <a:cubicBezTo>
                    <a:pt x="16669" y="286"/>
                    <a:pt x="33242" y="762"/>
                    <a:pt x="49911" y="762"/>
                  </a:cubicBezTo>
                  <a:cubicBezTo>
                    <a:pt x="2355914" y="762"/>
                    <a:pt x="4661916" y="762"/>
                    <a:pt x="6967919" y="762"/>
                  </a:cubicBezTo>
                  <a:lnTo>
                    <a:pt x="7010400" y="762"/>
                  </a:lnTo>
                  <a:cubicBezTo>
                    <a:pt x="7010400" y="2572"/>
                    <a:pt x="7010400" y="4477"/>
                    <a:pt x="7010496" y="6287"/>
                  </a:cubicBezTo>
                  <a:lnTo>
                    <a:pt x="6967919" y="6287"/>
                  </a:lnTo>
                  <a:cubicBezTo>
                    <a:pt x="4661916" y="6287"/>
                    <a:pt x="2355914" y="6287"/>
                    <a:pt x="49911" y="6287"/>
                  </a:cubicBezTo>
                  <a:cubicBezTo>
                    <a:pt x="33242" y="6382"/>
                    <a:pt x="16669" y="6858"/>
                    <a:pt x="0" y="7144"/>
                  </a:cubicBezTo>
                  <a:cubicBezTo>
                    <a:pt x="0" y="4763"/>
                    <a:pt x="0" y="2381"/>
                    <a:pt x="0" y="0"/>
                  </a:cubicBezTo>
                  <a:close/>
                </a:path>
              </a:pathLst>
            </a:custGeom>
            <a:grpFill/>
            <a:ln w="9525" cap="flat">
              <a:noFill/>
              <a:prstDash val="solid"/>
              <a:miter/>
            </a:ln>
          </p:spPr>
          <p:txBody>
            <a:bodyPr rtlCol="0" anchor="ctr"/>
            <a:lstStyle/>
            <a:p>
              <a:endParaRPr lang="en-IN"/>
            </a:p>
          </p:txBody>
        </p:sp>
      </p:grpSp>
      <p:grpSp>
        <p:nvGrpSpPr>
          <p:cNvPr id="132" name="Group 131">
            <a:extLst>
              <a:ext uri="{FF2B5EF4-FFF2-40B4-BE49-F238E27FC236}">
                <a16:creationId xmlns:a16="http://schemas.microsoft.com/office/drawing/2014/main" id="{D948CF50-A6BA-812A-64B1-4FE3EF2A5F11}"/>
              </a:ext>
            </a:extLst>
          </p:cNvPr>
          <p:cNvGrpSpPr/>
          <p:nvPr/>
        </p:nvGrpSpPr>
        <p:grpSpPr>
          <a:xfrm rot="10800000">
            <a:off x="9788282" y="5139260"/>
            <a:ext cx="1709990" cy="1534546"/>
            <a:chOff x="2585941" y="1452562"/>
            <a:chExt cx="7024212" cy="3601306"/>
          </a:xfrm>
          <a:gradFill>
            <a:gsLst>
              <a:gs pos="100000">
                <a:srgbClr val="0F4854">
                  <a:alpha val="80000"/>
                </a:srgbClr>
              </a:gs>
              <a:gs pos="0">
                <a:srgbClr val="0F4854">
                  <a:alpha val="0"/>
                </a:srgbClr>
              </a:gs>
            </a:gsLst>
            <a:lin ang="5400000" scaled="1"/>
          </a:gradFill>
        </p:grpSpPr>
        <p:sp>
          <p:nvSpPr>
            <p:cNvPr id="133" name="Freeform: Shape 132">
              <a:extLst>
                <a:ext uri="{FF2B5EF4-FFF2-40B4-BE49-F238E27FC236}">
                  <a16:creationId xmlns:a16="http://schemas.microsoft.com/office/drawing/2014/main" id="{42206B50-6408-BDED-F2A9-BE25D1098666}"/>
                </a:ext>
              </a:extLst>
            </p:cNvPr>
            <p:cNvSpPr/>
            <p:nvPr/>
          </p:nvSpPr>
          <p:spPr>
            <a:xfrm>
              <a:off x="2586037" y="4896992"/>
              <a:ext cx="7018972" cy="156876"/>
            </a:xfrm>
            <a:custGeom>
              <a:avLst/>
              <a:gdLst>
                <a:gd name="connsiteX0" fmla="*/ 0 w 7018972"/>
                <a:gd name="connsiteY0" fmla="*/ 95 h 156876"/>
                <a:gd name="connsiteX1" fmla="*/ 49911 w 7018972"/>
                <a:gd name="connsiteY1" fmla="*/ 857 h 156876"/>
                <a:gd name="connsiteX2" fmla="*/ 6967157 w 7018972"/>
                <a:gd name="connsiteY2" fmla="*/ 857 h 156876"/>
                <a:gd name="connsiteX3" fmla="*/ 7018973 w 7018972"/>
                <a:gd name="connsiteY3" fmla="*/ 857 h 156876"/>
                <a:gd name="connsiteX4" fmla="*/ 7018973 w 7018972"/>
                <a:gd name="connsiteY4" fmla="*/ 156115 h 156876"/>
                <a:gd name="connsiteX5" fmla="*/ 6970777 w 7018972"/>
                <a:gd name="connsiteY5" fmla="*/ 156115 h 156876"/>
                <a:gd name="connsiteX6" fmla="*/ 49911 w 7018972"/>
                <a:gd name="connsiteY6" fmla="*/ 156115 h 156876"/>
                <a:gd name="connsiteX7" fmla="*/ 0 w 7018972"/>
                <a:gd name="connsiteY7" fmla="*/ 156877 h 156876"/>
                <a:gd name="connsiteX8" fmla="*/ 0 w 7018972"/>
                <a:gd name="connsiteY8" fmla="*/ 0 h 15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56876">
                  <a:moveTo>
                    <a:pt x="0" y="95"/>
                  </a:moveTo>
                  <a:cubicBezTo>
                    <a:pt x="16669" y="381"/>
                    <a:pt x="33242" y="857"/>
                    <a:pt x="49911" y="857"/>
                  </a:cubicBezTo>
                  <a:cubicBezTo>
                    <a:pt x="2355628" y="857"/>
                    <a:pt x="4661440" y="857"/>
                    <a:pt x="6967157" y="857"/>
                  </a:cubicBezTo>
                  <a:cubicBezTo>
                    <a:pt x="6983635" y="857"/>
                    <a:pt x="7000113" y="857"/>
                    <a:pt x="7018973" y="857"/>
                  </a:cubicBezTo>
                  <a:lnTo>
                    <a:pt x="7018973" y="156115"/>
                  </a:lnTo>
                  <a:cubicBezTo>
                    <a:pt x="7003066" y="156115"/>
                    <a:pt x="6986874" y="156115"/>
                    <a:pt x="6970777" y="156115"/>
                  </a:cubicBezTo>
                  <a:cubicBezTo>
                    <a:pt x="4663821" y="156115"/>
                    <a:pt x="2356866" y="156115"/>
                    <a:pt x="49911" y="156115"/>
                  </a:cubicBezTo>
                  <a:cubicBezTo>
                    <a:pt x="33242" y="156115"/>
                    <a:pt x="16669" y="156591"/>
                    <a:pt x="0" y="156877"/>
                  </a:cubicBezTo>
                  <a:cubicBezTo>
                    <a:pt x="0" y="104585"/>
                    <a:pt x="0" y="52292"/>
                    <a:pt x="0" y="0"/>
                  </a:cubicBezTo>
                  <a:close/>
                </a:path>
              </a:pathLst>
            </a:custGeom>
            <a:grp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7475F7D3-0D34-3428-DC12-9BBE3EBF1C36}"/>
                </a:ext>
              </a:extLst>
            </p:cNvPr>
            <p:cNvSpPr/>
            <p:nvPr/>
          </p:nvSpPr>
          <p:spPr>
            <a:xfrm>
              <a:off x="2586037" y="4732971"/>
              <a:ext cx="7018972" cy="149733"/>
            </a:xfrm>
            <a:custGeom>
              <a:avLst/>
              <a:gdLst>
                <a:gd name="connsiteX0" fmla="*/ 0 w 7018972"/>
                <a:gd name="connsiteY0" fmla="*/ 95 h 149733"/>
                <a:gd name="connsiteX1" fmla="*/ 49911 w 7018972"/>
                <a:gd name="connsiteY1" fmla="*/ 857 h 149733"/>
                <a:gd name="connsiteX2" fmla="*/ 6967157 w 7018972"/>
                <a:gd name="connsiteY2" fmla="*/ 857 h 149733"/>
                <a:gd name="connsiteX3" fmla="*/ 7018973 w 7018972"/>
                <a:gd name="connsiteY3" fmla="*/ 857 h 149733"/>
                <a:gd name="connsiteX4" fmla="*/ 7018973 w 7018972"/>
                <a:gd name="connsiteY4" fmla="*/ 148971 h 149733"/>
                <a:gd name="connsiteX5" fmla="*/ 6970777 w 7018972"/>
                <a:gd name="connsiteY5" fmla="*/ 148971 h 149733"/>
                <a:gd name="connsiteX6" fmla="*/ 49911 w 7018972"/>
                <a:gd name="connsiteY6" fmla="*/ 148971 h 149733"/>
                <a:gd name="connsiteX7" fmla="*/ 0 w 7018972"/>
                <a:gd name="connsiteY7" fmla="*/ 149733 h 149733"/>
                <a:gd name="connsiteX8" fmla="*/ 0 w 7018972"/>
                <a:gd name="connsiteY8" fmla="*/ 0 h 14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9733">
                  <a:moveTo>
                    <a:pt x="0" y="95"/>
                  </a:moveTo>
                  <a:cubicBezTo>
                    <a:pt x="16669" y="381"/>
                    <a:pt x="33242" y="857"/>
                    <a:pt x="49911" y="857"/>
                  </a:cubicBezTo>
                  <a:cubicBezTo>
                    <a:pt x="2355628" y="857"/>
                    <a:pt x="4661440" y="857"/>
                    <a:pt x="6967157" y="857"/>
                  </a:cubicBezTo>
                  <a:lnTo>
                    <a:pt x="7018973" y="857"/>
                  </a:lnTo>
                  <a:lnTo>
                    <a:pt x="7018973" y="148971"/>
                  </a:lnTo>
                  <a:cubicBezTo>
                    <a:pt x="7003066" y="148971"/>
                    <a:pt x="6986874" y="148971"/>
                    <a:pt x="6970777" y="148971"/>
                  </a:cubicBezTo>
                  <a:cubicBezTo>
                    <a:pt x="4663821" y="148971"/>
                    <a:pt x="2356866" y="148971"/>
                    <a:pt x="49911" y="148971"/>
                  </a:cubicBezTo>
                  <a:cubicBezTo>
                    <a:pt x="33242" y="148971"/>
                    <a:pt x="16669" y="149447"/>
                    <a:pt x="0" y="149733"/>
                  </a:cubicBezTo>
                  <a:cubicBezTo>
                    <a:pt x="0" y="99822"/>
                    <a:pt x="0" y="49911"/>
                    <a:pt x="0" y="0"/>
                  </a:cubicBezTo>
                  <a:close/>
                </a:path>
              </a:pathLst>
            </a:custGeom>
            <a:grp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5695FC22-3457-09A6-A821-3A04B3F88DD9}"/>
                </a:ext>
              </a:extLst>
            </p:cNvPr>
            <p:cNvSpPr/>
            <p:nvPr/>
          </p:nvSpPr>
          <p:spPr>
            <a:xfrm>
              <a:off x="2586037" y="4568951"/>
              <a:ext cx="7018972" cy="142589"/>
            </a:xfrm>
            <a:custGeom>
              <a:avLst/>
              <a:gdLst>
                <a:gd name="connsiteX0" fmla="*/ 0 w 7018972"/>
                <a:gd name="connsiteY0" fmla="*/ 95 h 142589"/>
                <a:gd name="connsiteX1" fmla="*/ 49911 w 7018972"/>
                <a:gd name="connsiteY1" fmla="*/ 857 h 142589"/>
                <a:gd name="connsiteX2" fmla="*/ 6967157 w 7018972"/>
                <a:gd name="connsiteY2" fmla="*/ 857 h 142589"/>
                <a:gd name="connsiteX3" fmla="*/ 7018973 w 7018972"/>
                <a:gd name="connsiteY3" fmla="*/ 857 h 142589"/>
                <a:gd name="connsiteX4" fmla="*/ 7018973 w 7018972"/>
                <a:gd name="connsiteY4" fmla="*/ 141827 h 142589"/>
                <a:gd name="connsiteX5" fmla="*/ 6970777 w 7018972"/>
                <a:gd name="connsiteY5" fmla="*/ 141827 h 142589"/>
                <a:gd name="connsiteX6" fmla="*/ 49911 w 7018972"/>
                <a:gd name="connsiteY6" fmla="*/ 141827 h 142589"/>
                <a:gd name="connsiteX7" fmla="*/ 0 w 7018972"/>
                <a:gd name="connsiteY7" fmla="*/ 142589 h 142589"/>
                <a:gd name="connsiteX8" fmla="*/ 0 w 7018972"/>
                <a:gd name="connsiteY8" fmla="*/ 0 h 14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2589">
                  <a:moveTo>
                    <a:pt x="0" y="95"/>
                  </a:moveTo>
                  <a:cubicBezTo>
                    <a:pt x="16669" y="381"/>
                    <a:pt x="33242" y="857"/>
                    <a:pt x="49911" y="857"/>
                  </a:cubicBezTo>
                  <a:cubicBezTo>
                    <a:pt x="2355628" y="857"/>
                    <a:pt x="4661440" y="857"/>
                    <a:pt x="6967157" y="857"/>
                  </a:cubicBezTo>
                  <a:lnTo>
                    <a:pt x="7018973" y="857"/>
                  </a:lnTo>
                  <a:lnTo>
                    <a:pt x="7018973" y="141827"/>
                  </a:lnTo>
                  <a:lnTo>
                    <a:pt x="6970777" y="141827"/>
                  </a:lnTo>
                  <a:cubicBezTo>
                    <a:pt x="4663821" y="141827"/>
                    <a:pt x="2356866" y="141827"/>
                    <a:pt x="49911" y="141827"/>
                  </a:cubicBezTo>
                  <a:cubicBezTo>
                    <a:pt x="33242" y="141827"/>
                    <a:pt x="16669" y="142304"/>
                    <a:pt x="0" y="142589"/>
                  </a:cubicBezTo>
                  <a:cubicBezTo>
                    <a:pt x="0" y="95060"/>
                    <a:pt x="0" y="47530"/>
                    <a:pt x="0" y="0"/>
                  </a:cubicBezTo>
                  <a:close/>
                </a:path>
              </a:pathLst>
            </a:custGeom>
            <a:grp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EFB0EA61-D840-DA37-9B54-CDE5700FBAA0}"/>
                </a:ext>
              </a:extLst>
            </p:cNvPr>
            <p:cNvSpPr/>
            <p:nvPr/>
          </p:nvSpPr>
          <p:spPr>
            <a:xfrm>
              <a:off x="2586037" y="4404930"/>
              <a:ext cx="7018972" cy="135540"/>
            </a:xfrm>
            <a:custGeom>
              <a:avLst/>
              <a:gdLst>
                <a:gd name="connsiteX0" fmla="*/ 0 w 7018972"/>
                <a:gd name="connsiteY0" fmla="*/ 95 h 135540"/>
                <a:gd name="connsiteX1" fmla="*/ 49911 w 7018972"/>
                <a:gd name="connsiteY1" fmla="*/ 857 h 135540"/>
                <a:gd name="connsiteX2" fmla="*/ 6967157 w 7018972"/>
                <a:gd name="connsiteY2" fmla="*/ 857 h 135540"/>
                <a:gd name="connsiteX3" fmla="*/ 7018973 w 7018972"/>
                <a:gd name="connsiteY3" fmla="*/ 857 h 135540"/>
                <a:gd name="connsiteX4" fmla="*/ 7018973 w 7018972"/>
                <a:gd name="connsiteY4" fmla="*/ 134779 h 135540"/>
                <a:gd name="connsiteX5" fmla="*/ 6970777 w 7018972"/>
                <a:gd name="connsiteY5" fmla="*/ 134779 h 135540"/>
                <a:gd name="connsiteX6" fmla="*/ 49911 w 7018972"/>
                <a:gd name="connsiteY6" fmla="*/ 134779 h 135540"/>
                <a:gd name="connsiteX7" fmla="*/ 0 w 7018972"/>
                <a:gd name="connsiteY7" fmla="*/ 135541 h 135540"/>
                <a:gd name="connsiteX8" fmla="*/ 0 w 7018972"/>
                <a:gd name="connsiteY8" fmla="*/ 0 h 13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35540">
                  <a:moveTo>
                    <a:pt x="0" y="95"/>
                  </a:moveTo>
                  <a:cubicBezTo>
                    <a:pt x="16669" y="381"/>
                    <a:pt x="33242" y="857"/>
                    <a:pt x="49911" y="857"/>
                  </a:cubicBezTo>
                  <a:cubicBezTo>
                    <a:pt x="2355628" y="857"/>
                    <a:pt x="4661440" y="857"/>
                    <a:pt x="6967157" y="857"/>
                  </a:cubicBezTo>
                  <a:cubicBezTo>
                    <a:pt x="6983635" y="857"/>
                    <a:pt x="7000113" y="857"/>
                    <a:pt x="7018973" y="857"/>
                  </a:cubicBezTo>
                  <a:lnTo>
                    <a:pt x="7018973" y="134779"/>
                  </a:lnTo>
                  <a:lnTo>
                    <a:pt x="6970777" y="134779"/>
                  </a:lnTo>
                  <a:cubicBezTo>
                    <a:pt x="4663821" y="134779"/>
                    <a:pt x="2356866" y="134779"/>
                    <a:pt x="49911" y="134779"/>
                  </a:cubicBezTo>
                  <a:cubicBezTo>
                    <a:pt x="33242" y="134779"/>
                    <a:pt x="16669" y="135255"/>
                    <a:pt x="0" y="135541"/>
                  </a:cubicBezTo>
                  <a:cubicBezTo>
                    <a:pt x="0" y="90392"/>
                    <a:pt x="0" y="45244"/>
                    <a:pt x="0" y="0"/>
                  </a:cubicBezTo>
                  <a:close/>
                </a:path>
              </a:pathLst>
            </a:custGeom>
            <a:grp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C0B8BFE3-4EB8-F8BF-F0C6-D04921A3EF61}"/>
                </a:ext>
              </a:extLst>
            </p:cNvPr>
            <p:cNvSpPr/>
            <p:nvPr/>
          </p:nvSpPr>
          <p:spPr>
            <a:xfrm>
              <a:off x="2586037" y="4240910"/>
              <a:ext cx="7018972" cy="128397"/>
            </a:xfrm>
            <a:custGeom>
              <a:avLst/>
              <a:gdLst>
                <a:gd name="connsiteX0" fmla="*/ 0 w 7018972"/>
                <a:gd name="connsiteY0" fmla="*/ 95 h 128397"/>
                <a:gd name="connsiteX1" fmla="*/ 49911 w 7018972"/>
                <a:gd name="connsiteY1" fmla="*/ 857 h 128397"/>
                <a:gd name="connsiteX2" fmla="*/ 6967157 w 7018972"/>
                <a:gd name="connsiteY2" fmla="*/ 857 h 128397"/>
                <a:gd name="connsiteX3" fmla="*/ 7018973 w 7018972"/>
                <a:gd name="connsiteY3" fmla="*/ 857 h 128397"/>
                <a:gd name="connsiteX4" fmla="*/ 7018973 w 7018972"/>
                <a:gd name="connsiteY4" fmla="*/ 127635 h 128397"/>
                <a:gd name="connsiteX5" fmla="*/ 6970777 w 7018972"/>
                <a:gd name="connsiteY5" fmla="*/ 127635 h 128397"/>
                <a:gd name="connsiteX6" fmla="*/ 49911 w 7018972"/>
                <a:gd name="connsiteY6" fmla="*/ 127635 h 128397"/>
                <a:gd name="connsiteX7" fmla="*/ 0 w 7018972"/>
                <a:gd name="connsiteY7" fmla="*/ 128397 h 128397"/>
                <a:gd name="connsiteX8" fmla="*/ 0 w 7018972"/>
                <a:gd name="connsiteY8" fmla="*/ 0 h 12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8397">
                  <a:moveTo>
                    <a:pt x="0" y="95"/>
                  </a:moveTo>
                  <a:cubicBezTo>
                    <a:pt x="16669" y="381"/>
                    <a:pt x="33242" y="857"/>
                    <a:pt x="49911" y="857"/>
                  </a:cubicBezTo>
                  <a:cubicBezTo>
                    <a:pt x="2355628" y="857"/>
                    <a:pt x="4661440" y="857"/>
                    <a:pt x="6967157" y="857"/>
                  </a:cubicBezTo>
                  <a:lnTo>
                    <a:pt x="7018973" y="857"/>
                  </a:lnTo>
                  <a:lnTo>
                    <a:pt x="7018973" y="127635"/>
                  </a:lnTo>
                  <a:lnTo>
                    <a:pt x="6970777" y="127635"/>
                  </a:lnTo>
                  <a:cubicBezTo>
                    <a:pt x="4663821" y="127635"/>
                    <a:pt x="2356866" y="127635"/>
                    <a:pt x="49911" y="127635"/>
                  </a:cubicBezTo>
                  <a:cubicBezTo>
                    <a:pt x="33242" y="127635"/>
                    <a:pt x="16669" y="128111"/>
                    <a:pt x="0" y="128397"/>
                  </a:cubicBezTo>
                  <a:cubicBezTo>
                    <a:pt x="0" y="85630"/>
                    <a:pt x="0" y="42863"/>
                    <a:pt x="0" y="0"/>
                  </a:cubicBezTo>
                  <a:close/>
                </a:path>
              </a:pathLst>
            </a:custGeom>
            <a:grp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00CDBEE4-A288-9AE8-2F33-462D2BE49A95}"/>
                </a:ext>
              </a:extLst>
            </p:cNvPr>
            <p:cNvSpPr/>
            <p:nvPr/>
          </p:nvSpPr>
          <p:spPr>
            <a:xfrm>
              <a:off x="2586037" y="4076985"/>
              <a:ext cx="7018972" cy="121158"/>
            </a:xfrm>
            <a:custGeom>
              <a:avLst/>
              <a:gdLst>
                <a:gd name="connsiteX0" fmla="*/ 0 w 7018972"/>
                <a:gd name="connsiteY0" fmla="*/ 0 h 121158"/>
                <a:gd name="connsiteX1" fmla="*/ 49911 w 7018972"/>
                <a:gd name="connsiteY1" fmla="*/ 762 h 121158"/>
                <a:gd name="connsiteX2" fmla="*/ 6967157 w 7018972"/>
                <a:gd name="connsiteY2" fmla="*/ 762 h 121158"/>
                <a:gd name="connsiteX3" fmla="*/ 7018973 w 7018972"/>
                <a:gd name="connsiteY3" fmla="*/ 762 h 121158"/>
                <a:gd name="connsiteX4" fmla="*/ 7018973 w 7018972"/>
                <a:gd name="connsiteY4" fmla="*/ 120396 h 121158"/>
                <a:gd name="connsiteX5" fmla="*/ 6970777 w 7018972"/>
                <a:gd name="connsiteY5" fmla="*/ 120396 h 121158"/>
                <a:gd name="connsiteX6" fmla="*/ 49911 w 7018972"/>
                <a:gd name="connsiteY6" fmla="*/ 120396 h 121158"/>
                <a:gd name="connsiteX7" fmla="*/ 0 w 7018972"/>
                <a:gd name="connsiteY7" fmla="*/ 121158 h 121158"/>
                <a:gd name="connsiteX8" fmla="*/ 0 w 7018972"/>
                <a:gd name="connsiteY8" fmla="*/ 0 h 12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1158">
                  <a:moveTo>
                    <a:pt x="0" y="0"/>
                  </a:moveTo>
                  <a:cubicBezTo>
                    <a:pt x="16669" y="286"/>
                    <a:pt x="33242" y="762"/>
                    <a:pt x="49911" y="762"/>
                  </a:cubicBezTo>
                  <a:cubicBezTo>
                    <a:pt x="2355628" y="762"/>
                    <a:pt x="4661440" y="762"/>
                    <a:pt x="6967157" y="762"/>
                  </a:cubicBezTo>
                  <a:lnTo>
                    <a:pt x="7018973" y="762"/>
                  </a:lnTo>
                  <a:lnTo>
                    <a:pt x="7018973" y="120396"/>
                  </a:lnTo>
                  <a:lnTo>
                    <a:pt x="6970777" y="120396"/>
                  </a:lnTo>
                  <a:cubicBezTo>
                    <a:pt x="4663821" y="120396"/>
                    <a:pt x="2356866" y="120396"/>
                    <a:pt x="49911" y="120396"/>
                  </a:cubicBezTo>
                  <a:cubicBezTo>
                    <a:pt x="33242" y="120396"/>
                    <a:pt x="16669" y="120872"/>
                    <a:pt x="0" y="121158"/>
                  </a:cubicBezTo>
                  <a:cubicBezTo>
                    <a:pt x="0" y="80867"/>
                    <a:pt x="0" y="40386"/>
                    <a:pt x="0" y="0"/>
                  </a:cubicBezTo>
                  <a:close/>
                </a:path>
              </a:pathLst>
            </a:custGeom>
            <a:grp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91E3909C-44DF-9F75-CE5C-246070429A75}"/>
                </a:ext>
              </a:extLst>
            </p:cNvPr>
            <p:cNvSpPr/>
            <p:nvPr/>
          </p:nvSpPr>
          <p:spPr>
            <a:xfrm>
              <a:off x="2586037" y="3912869"/>
              <a:ext cx="7018972" cy="114109"/>
            </a:xfrm>
            <a:custGeom>
              <a:avLst/>
              <a:gdLst>
                <a:gd name="connsiteX0" fmla="*/ 0 w 7018972"/>
                <a:gd name="connsiteY0" fmla="*/ 95 h 114109"/>
                <a:gd name="connsiteX1" fmla="*/ 49911 w 7018972"/>
                <a:gd name="connsiteY1" fmla="*/ 858 h 114109"/>
                <a:gd name="connsiteX2" fmla="*/ 6967157 w 7018972"/>
                <a:gd name="connsiteY2" fmla="*/ 858 h 114109"/>
                <a:gd name="connsiteX3" fmla="*/ 7018973 w 7018972"/>
                <a:gd name="connsiteY3" fmla="*/ 858 h 114109"/>
                <a:gd name="connsiteX4" fmla="*/ 7018973 w 7018972"/>
                <a:gd name="connsiteY4" fmla="*/ 113348 h 114109"/>
                <a:gd name="connsiteX5" fmla="*/ 6970777 w 7018972"/>
                <a:gd name="connsiteY5" fmla="*/ 113348 h 114109"/>
                <a:gd name="connsiteX6" fmla="*/ 49911 w 7018972"/>
                <a:gd name="connsiteY6" fmla="*/ 113348 h 114109"/>
                <a:gd name="connsiteX7" fmla="*/ 0 w 7018972"/>
                <a:gd name="connsiteY7" fmla="*/ 114110 h 114109"/>
                <a:gd name="connsiteX8" fmla="*/ 0 w 7018972"/>
                <a:gd name="connsiteY8" fmla="*/ 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14109">
                  <a:moveTo>
                    <a:pt x="0" y="95"/>
                  </a:moveTo>
                  <a:cubicBezTo>
                    <a:pt x="16669" y="381"/>
                    <a:pt x="33242" y="858"/>
                    <a:pt x="49911" y="858"/>
                  </a:cubicBezTo>
                  <a:cubicBezTo>
                    <a:pt x="2355628" y="858"/>
                    <a:pt x="4661440" y="858"/>
                    <a:pt x="6967157" y="858"/>
                  </a:cubicBezTo>
                  <a:lnTo>
                    <a:pt x="7018973" y="858"/>
                  </a:lnTo>
                  <a:lnTo>
                    <a:pt x="7018973" y="113348"/>
                  </a:lnTo>
                  <a:lnTo>
                    <a:pt x="6970777" y="113348"/>
                  </a:lnTo>
                  <a:cubicBezTo>
                    <a:pt x="4663821" y="113348"/>
                    <a:pt x="2356866" y="113348"/>
                    <a:pt x="49911" y="113348"/>
                  </a:cubicBezTo>
                  <a:cubicBezTo>
                    <a:pt x="33242" y="113348"/>
                    <a:pt x="16669" y="113824"/>
                    <a:pt x="0" y="114110"/>
                  </a:cubicBezTo>
                  <a:cubicBezTo>
                    <a:pt x="0" y="76105"/>
                    <a:pt x="0" y="38005"/>
                    <a:pt x="0" y="0"/>
                  </a:cubicBezTo>
                  <a:close/>
                </a:path>
              </a:pathLst>
            </a:custGeom>
            <a:grp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666BBF3D-5386-F6F3-0080-964CBB332408}"/>
                </a:ext>
              </a:extLst>
            </p:cNvPr>
            <p:cNvSpPr/>
            <p:nvPr/>
          </p:nvSpPr>
          <p:spPr>
            <a:xfrm>
              <a:off x="2585941" y="3748849"/>
              <a:ext cx="7018972" cy="106965"/>
            </a:xfrm>
            <a:custGeom>
              <a:avLst/>
              <a:gdLst>
                <a:gd name="connsiteX0" fmla="*/ 95 w 7018972"/>
                <a:gd name="connsiteY0" fmla="*/ 95 h 106965"/>
                <a:gd name="connsiteX1" fmla="*/ 50006 w 7018972"/>
                <a:gd name="connsiteY1" fmla="*/ 857 h 106965"/>
                <a:gd name="connsiteX2" fmla="*/ 6967252 w 7018972"/>
                <a:gd name="connsiteY2" fmla="*/ 857 h 106965"/>
                <a:gd name="connsiteX3" fmla="*/ 7018973 w 7018972"/>
                <a:gd name="connsiteY3" fmla="*/ 857 h 106965"/>
                <a:gd name="connsiteX4" fmla="*/ 7018973 w 7018972"/>
                <a:gd name="connsiteY4" fmla="*/ 106204 h 106965"/>
                <a:gd name="connsiteX5" fmla="*/ 6970776 w 7018972"/>
                <a:gd name="connsiteY5" fmla="*/ 106204 h 106965"/>
                <a:gd name="connsiteX6" fmla="*/ 49911 w 7018972"/>
                <a:gd name="connsiteY6" fmla="*/ 106204 h 106965"/>
                <a:gd name="connsiteX7" fmla="*/ 0 w 7018972"/>
                <a:gd name="connsiteY7" fmla="*/ 106966 h 106965"/>
                <a:gd name="connsiteX8" fmla="*/ 0 w 7018972"/>
                <a:gd name="connsiteY8" fmla="*/ 0 h 10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06965">
                  <a:moveTo>
                    <a:pt x="95" y="95"/>
                  </a:moveTo>
                  <a:cubicBezTo>
                    <a:pt x="16764" y="381"/>
                    <a:pt x="33338" y="857"/>
                    <a:pt x="50006" y="857"/>
                  </a:cubicBezTo>
                  <a:cubicBezTo>
                    <a:pt x="2355723" y="857"/>
                    <a:pt x="4661535" y="857"/>
                    <a:pt x="6967252" y="857"/>
                  </a:cubicBezTo>
                  <a:lnTo>
                    <a:pt x="7018973" y="857"/>
                  </a:lnTo>
                  <a:lnTo>
                    <a:pt x="7018973" y="106204"/>
                  </a:lnTo>
                  <a:lnTo>
                    <a:pt x="6970776" y="106204"/>
                  </a:lnTo>
                  <a:cubicBezTo>
                    <a:pt x="4663821" y="106204"/>
                    <a:pt x="2356866" y="106204"/>
                    <a:pt x="49911" y="106204"/>
                  </a:cubicBezTo>
                  <a:cubicBezTo>
                    <a:pt x="33242" y="106204"/>
                    <a:pt x="16669" y="106680"/>
                    <a:pt x="0" y="106966"/>
                  </a:cubicBezTo>
                  <a:cubicBezTo>
                    <a:pt x="0" y="71342"/>
                    <a:pt x="0" y="35624"/>
                    <a:pt x="0" y="0"/>
                  </a:cubicBezTo>
                  <a:close/>
                </a:path>
              </a:pathLst>
            </a:custGeom>
            <a:grp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BFBC3B6D-D120-A5F6-592D-6C541F1287D8}"/>
                </a:ext>
              </a:extLst>
            </p:cNvPr>
            <p:cNvSpPr/>
            <p:nvPr/>
          </p:nvSpPr>
          <p:spPr>
            <a:xfrm>
              <a:off x="2585941" y="3584923"/>
              <a:ext cx="7018972" cy="99726"/>
            </a:xfrm>
            <a:custGeom>
              <a:avLst/>
              <a:gdLst>
                <a:gd name="connsiteX0" fmla="*/ 95 w 7018972"/>
                <a:gd name="connsiteY0" fmla="*/ 0 h 99726"/>
                <a:gd name="connsiteX1" fmla="*/ 50006 w 7018972"/>
                <a:gd name="connsiteY1" fmla="*/ 762 h 99726"/>
                <a:gd name="connsiteX2" fmla="*/ 6967252 w 7018972"/>
                <a:gd name="connsiteY2" fmla="*/ 762 h 99726"/>
                <a:gd name="connsiteX3" fmla="*/ 7018973 w 7018972"/>
                <a:gd name="connsiteY3" fmla="*/ 762 h 99726"/>
                <a:gd name="connsiteX4" fmla="*/ 7018973 w 7018972"/>
                <a:gd name="connsiteY4" fmla="*/ 98965 h 99726"/>
                <a:gd name="connsiteX5" fmla="*/ 6970776 w 7018972"/>
                <a:gd name="connsiteY5" fmla="*/ 98965 h 99726"/>
                <a:gd name="connsiteX6" fmla="*/ 49911 w 7018972"/>
                <a:gd name="connsiteY6" fmla="*/ 98965 h 99726"/>
                <a:gd name="connsiteX7" fmla="*/ 0 w 7018972"/>
                <a:gd name="connsiteY7" fmla="*/ 99727 h 99726"/>
                <a:gd name="connsiteX8" fmla="*/ 95 w 7018972"/>
                <a:gd name="connsiteY8"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9726">
                  <a:moveTo>
                    <a:pt x="95" y="0"/>
                  </a:moveTo>
                  <a:cubicBezTo>
                    <a:pt x="16764" y="286"/>
                    <a:pt x="33338" y="762"/>
                    <a:pt x="50006" y="762"/>
                  </a:cubicBezTo>
                  <a:cubicBezTo>
                    <a:pt x="2355723" y="762"/>
                    <a:pt x="4661535" y="762"/>
                    <a:pt x="6967252" y="762"/>
                  </a:cubicBezTo>
                  <a:lnTo>
                    <a:pt x="7018973" y="762"/>
                  </a:lnTo>
                  <a:lnTo>
                    <a:pt x="7018973" y="98965"/>
                  </a:lnTo>
                  <a:lnTo>
                    <a:pt x="6970776" y="98965"/>
                  </a:lnTo>
                  <a:cubicBezTo>
                    <a:pt x="4663821" y="98965"/>
                    <a:pt x="2356866" y="98965"/>
                    <a:pt x="49911" y="98965"/>
                  </a:cubicBezTo>
                  <a:cubicBezTo>
                    <a:pt x="33242" y="98965"/>
                    <a:pt x="16669" y="99441"/>
                    <a:pt x="0" y="99727"/>
                  </a:cubicBezTo>
                  <a:cubicBezTo>
                    <a:pt x="95" y="66580"/>
                    <a:pt x="95" y="33242"/>
                    <a:pt x="95" y="0"/>
                  </a:cubicBezTo>
                  <a:close/>
                </a:path>
              </a:pathLst>
            </a:custGeom>
            <a:grp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4092D6E8-E2FD-6D87-749B-47C453554E63}"/>
                </a:ext>
              </a:extLst>
            </p:cNvPr>
            <p:cNvSpPr/>
            <p:nvPr/>
          </p:nvSpPr>
          <p:spPr>
            <a:xfrm>
              <a:off x="2586037" y="3420807"/>
              <a:ext cx="7018972" cy="92678"/>
            </a:xfrm>
            <a:custGeom>
              <a:avLst/>
              <a:gdLst>
                <a:gd name="connsiteX0" fmla="*/ 0 w 7018972"/>
                <a:gd name="connsiteY0" fmla="*/ 95 h 92678"/>
                <a:gd name="connsiteX1" fmla="*/ 49911 w 7018972"/>
                <a:gd name="connsiteY1" fmla="*/ 857 h 92678"/>
                <a:gd name="connsiteX2" fmla="*/ 6967252 w 7018972"/>
                <a:gd name="connsiteY2" fmla="*/ 857 h 92678"/>
                <a:gd name="connsiteX3" fmla="*/ 7018973 w 7018972"/>
                <a:gd name="connsiteY3" fmla="*/ 857 h 92678"/>
                <a:gd name="connsiteX4" fmla="*/ 7018973 w 7018972"/>
                <a:gd name="connsiteY4" fmla="*/ 91916 h 92678"/>
                <a:gd name="connsiteX5" fmla="*/ 6970777 w 7018972"/>
                <a:gd name="connsiteY5" fmla="*/ 91916 h 92678"/>
                <a:gd name="connsiteX6" fmla="*/ 49911 w 7018972"/>
                <a:gd name="connsiteY6" fmla="*/ 91916 h 92678"/>
                <a:gd name="connsiteX7" fmla="*/ 0 w 7018972"/>
                <a:gd name="connsiteY7" fmla="*/ 92678 h 92678"/>
                <a:gd name="connsiteX8" fmla="*/ 0 w 7018972"/>
                <a:gd name="connsiteY8" fmla="*/ 0 h 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2678">
                  <a:moveTo>
                    <a:pt x="0" y="95"/>
                  </a:moveTo>
                  <a:cubicBezTo>
                    <a:pt x="16669" y="381"/>
                    <a:pt x="33242" y="857"/>
                    <a:pt x="49911" y="857"/>
                  </a:cubicBezTo>
                  <a:cubicBezTo>
                    <a:pt x="2355723" y="857"/>
                    <a:pt x="4661440" y="857"/>
                    <a:pt x="6967252" y="857"/>
                  </a:cubicBezTo>
                  <a:lnTo>
                    <a:pt x="7018973" y="857"/>
                  </a:lnTo>
                  <a:lnTo>
                    <a:pt x="7018973" y="91916"/>
                  </a:lnTo>
                  <a:lnTo>
                    <a:pt x="6970777" y="91916"/>
                  </a:lnTo>
                  <a:cubicBezTo>
                    <a:pt x="4663821" y="91916"/>
                    <a:pt x="2356866" y="91916"/>
                    <a:pt x="49911" y="91916"/>
                  </a:cubicBezTo>
                  <a:cubicBezTo>
                    <a:pt x="33242" y="91916"/>
                    <a:pt x="16669" y="92392"/>
                    <a:pt x="0" y="92678"/>
                  </a:cubicBezTo>
                  <a:cubicBezTo>
                    <a:pt x="0" y="61817"/>
                    <a:pt x="0" y="30861"/>
                    <a:pt x="0" y="0"/>
                  </a:cubicBezTo>
                  <a:close/>
                </a:path>
              </a:pathLst>
            </a:custGeom>
            <a:grp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239291CA-9298-DEAE-7A2C-BB0BF2884070}"/>
                </a:ext>
              </a:extLst>
            </p:cNvPr>
            <p:cNvSpPr/>
            <p:nvPr/>
          </p:nvSpPr>
          <p:spPr>
            <a:xfrm>
              <a:off x="2586037" y="3256882"/>
              <a:ext cx="7018972" cy="85439"/>
            </a:xfrm>
            <a:custGeom>
              <a:avLst/>
              <a:gdLst>
                <a:gd name="connsiteX0" fmla="*/ 0 w 7018972"/>
                <a:gd name="connsiteY0" fmla="*/ 0 h 85439"/>
                <a:gd name="connsiteX1" fmla="*/ 49911 w 7018972"/>
                <a:gd name="connsiteY1" fmla="*/ 762 h 85439"/>
                <a:gd name="connsiteX2" fmla="*/ 6967252 w 7018972"/>
                <a:gd name="connsiteY2" fmla="*/ 762 h 85439"/>
                <a:gd name="connsiteX3" fmla="*/ 7018973 w 7018972"/>
                <a:gd name="connsiteY3" fmla="*/ 762 h 85439"/>
                <a:gd name="connsiteX4" fmla="*/ 7018973 w 7018972"/>
                <a:gd name="connsiteY4" fmla="*/ 84677 h 85439"/>
                <a:gd name="connsiteX5" fmla="*/ 6970777 w 7018972"/>
                <a:gd name="connsiteY5" fmla="*/ 84677 h 85439"/>
                <a:gd name="connsiteX6" fmla="*/ 49911 w 7018972"/>
                <a:gd name="connsiteY6" fmla="*/ 84677 h 85439"/>
                <a:gd name="connsiteX7" fmla="*/ 0 w 7018972"/>
                <a:gd name="connsiteY7" fmla="*/ 85439 h 85439"/>
                <a:gd name="connsiteX8" fmla="*/ 0 w 7018972"/>
                <a:gd name="connsiteY8" fmla="*/ 0 h 8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85439">
                  <a:moveTo>
                    <a:pt x="0" y="0"/>
                  </a:moveTo>
                  <a:cubicBezTo>
                    <a:pt x="16669" y="286"/>
                    <a:pt x="33242" y="762"/>
                    <a:pt x="49911" y="762"/>
                  </a:cubicBezTo>
                  <a:cubicBezTo>
                    <a:pt x="2355723" y="762"/>
                    <a:pt x="4661440" y="762"/>
                    <a:pt x="6967252" y="762"/>
                  </a:cubicBezTo>
                  <a:lnTo>
                    <a:pt x="7018973" y="762"/>
                  </a:lnTo>
                  <a:lnTo>
                    <a:pt x="7018973" y="84677"/>
                  </a:lnTo>
                  <a:lnTo>
                    <a:pt x="6970777" y="84677"/>
                  </a:lnTo>
                  <a:cubicBezTo>
                    <a:pt x="4663821" y="84677"/>
                    <a:pt x="2356866" y="84677"/>
                    <a:pt x="49911" y="84677"/>
                  </a:cubicBezTo>
                  <a:cubicBezTo>
                    <a:pt x="33242" y="84677"/>
                    <a:pt x="16669" y="85154"/>
                    <a:pt x="0" y="85439"/>
                  </a:cubicBezTo>
                  <a:cubicBezTo>
                    <a:pt x="0" y="57055"/>
                    <a:pt x="0" y="28480"/>
                    <a:pt x="0" y="0"/>
                  </a:cubicBezTo>
                  <a:close/>
                </a:path>
              </a:pathLst>
            </a:custGeom>
            <a:grp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55356944-AA96-C24B-C33A-D15656C1D505}"/>
                </a:ext>
              </a:extLst>
            </p:cNvPr>
            <p:cNvSpPr/>
            <p:nvPr/>
          </p:nvSpPr>
          <p:spPr>
            <a:xfrm>
              <a:off x="2586037" y="3092766"/>
              <a:ext cx="7018972" cy="78486"/>
            </a:xfrm>
            <a:custGeom>
              <a:avLst/>
              <a:gdLst>
                <a:gd name="connsiteX0" fmla="*/ 0 w 7018972"/>
                <a:gd name="connsiteY0" fmla="*/ 95 h 78486"/>
                <a:gd name="connsiteX1" fmla="*/ 49911 w 7018972"/>
                <a:gd name="connsiteY1" fmla="*/ 857 h 78486"/>
                <a:gd name="connsiteX2" fmla="*/ 6967252 w 7018972"/>
                <a:gd name="connsiteY2" fmla="*/ 857 h 78486"/>
                <a:gd name="connsiteX3" fmla="*/ 7018973 w 7018972"/>
                <a:gd name="connsiteY3" fmla="*/ 857 h 78486"/>
                <a:gd name="connsiteX4" fmla="*/ 7018973 w 7018972"/>
                <a:gd name="connsiteY4" fmla="*/ 77724 h 78486"/>
                <a:gd name="connsiteX5" fmla="*/ 6970777 w 7018972"/>
                <a:gd name="connsiteY5" fmla="*/ 77724 h 78486"/>
                <a:gd name="connsiteX6" fmla="*/ 49911 w 7018972"/>
                <a:gd name="connsiteY6" fmla="*/ 77724 h 78486"/>
                <a:gd name="connsiteX7" fmla="*/ 0 w 7018972"/>
                <a:gd name="connsiteY7" fmla="*/ 78486 h 78486"/>
                <a:gd name="connsiteX8" fmla="*/ 0 w 7018972"/>
                <a:gd name="connsiteY8" fmla="*/ 0 h 7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8486">
                  <a:moveTo>
                    <a:pt x="0" y="95"/>
                  </a:moveTo>
                  <a:cubicBezTo>
                    <a:pt x="16669" y="381"/>
                    <a:pt x="33242" y="857"/>
                    <a:pt x="49911" y="857"/>
                  </a:cubicBezTo>
                  <a:cubicBezTo>
                    <a:pt x="2355723" y="857"/>
                    <a:pt x="4661440" y="857"/>
                    <a:pt x="6967252" y="857"/>
                  </a:cubicBezTo>
                  <a:lnTo>
                    <a:pt x="7018973" y="857"/>
                  </a:lnTo>
                  <a:lnTo>
                    <a:pt x="7018973" y="77724"/>
                  </a:lnTo>
                  <a:lnTo>
                    <a:pt x="6970777" y="77724"/>
                  </a:lnTo>
                  <a:cubicBezTo>
                    <a:pt x="4663821" y="77724"/>
                    <a:pt x="2356866" y="77724"/>
                    <a:pt x="49911" y="77724"/>
                  </a:cubicBezTo>
                  <a:cubicBezTo>
                    <a:pt x="33242" y="77724"/>
                    <a:pt x="16669" y="78200"/>
                    <a:pt x="0" y="78486"/>
                  </a:cubicBezTo>
                  <a:cubicBezTo>
                    <a:pt x="0" y="52292"/>
                    <a:pt x="0" y="26194"/>
                    <a:pt x="0" y="0"/>
                  </a:cubicBezTo>
                  <a:close/>
                </a:path>
              </a:pathLst>
            </a:custGeom>
            <a:grp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3684F995-E9F5-B961-E1F8-6F2333C6729B}"/>
                </a:ext>
              </a:extLst>
            </p:cNvPr>
            <p:cNvSpPr/>
            <p:nvPr/>
          </p:nvSpPr>
          <p:spPr>
            <a:xfrm>
              <a:off x="2586037" y="2928746"/>
              <a:ext cx="7018972" cy="71342"/>
            </a:xfrm>
            <a:custGeom>
              <a:avLst/>
              <a:gdLst>
                <a:gd name="connsiteX0" fmla="*/ 0 w 7018972"/>
                <a:gd name="connsiteY0" fmla="*/ 95 h 71342"/>
                <a:gd name="connsiteX1" fmla="*/ 49911 w 7018972"/>
                <a:gd name="connsiteY1" fmla="*/ 857 h 71342"/>
                <a:gd name="connsiteX2" fmla="*/ 6967252 w 7018972"/>
                <a:gd name="connsiteY2" fmla="*/ 857 h 71342"/>
                <a:gd name="connsiteX3" fmla="*/ 7018973 w 7018972"/>
                <a:gd name="connsiteY3" fmla="*/ 857 h 71342"/>
                <a:gd name="connsiteX4" fmla="*/ 7018973 w 7018972"/>
                <a:gd name="connsiteY4" fmla="*/ 70580 h 71342"/>
                <a:gd name="connsiteX5" fmla="*/ 6970777 w 7018972"/>
                <a:gd name="connsiteY5" fmla="*/ 70580 h 71342"/>
                <a:gd name="connsiteX6" fmla="*/ 49911 w 7018972"/>
                <a:gd name="connsiteY6" fmla="*/ 70580 h 71342"/>
                <a:gd name="connsiteX7" fmla="*/ 0 w 7018972"/>
                <a:gd name="connsiteY7" fmla="*/ 71342 h 71342"/>
                <a:gd name="connsiteX8" fmla="*/ 0 w 7018972"/>
                <a:gd name="connsiteY8" fmla="*/ 0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1342">
                  <a:moveTo>
                    <a:pt x="0" y="95"/>
                  </a:moveTo>
                  <a:cubicBezTo>
                    <a:pt x="16669" y="381"/>
                    <a:pt x="33242" y="857"/>
                    <a:pt x="49911" y="857"/>
                  </a:cubicBezTo>
                  <a:cubicBezTo>
                    <a:pt x="2355723" y="857"/>
                    <a:pt x="4661440" y="857"/>
                    <a:pt x="6967252" y="857"/>
                  </a:cubicBezTo>
                  <a:cubicBezTo>
                    <a:pt x="6983730" y="857"/>
                    <a:pt x="7000208" y="857"/>
                    <a:pt x="7018973" y="857"/>
                  </a:cubicBezTo>
                  <a:lnTo>
                    <a:pt x="7018973" y="70580"/>
                  </a:lnTo>
                  <a:cubicBezTo>
                    <a:pt x="7003161" y="70580"/>
                    <a:pt x="6986969" y="70580"/>
                    <a:pt x="6970777" y="70580"/>
                  </a:cubicBezTo>
                  <a:cubicBezTo>
                    <a:pt x="4663821" y="70580"/>
                    <a:pt x="2356866" y="70580"/>
                    <a:pt x="49911" y="70580"/>
                  </a:cubicBezTo>
                  <a:cubicBezTo>
                    <a:pt x="33242" y="70580"/>
                    <a:pt x="16669" y="71057"/>
                    <a:pt x="0" y="71342"/>
                  </a:cubicBezTo>
                  <a:lnTo>
                    <a:pt x="0" y="0"/>
                  </a:lnTo>
                  <a:close/>
                </a:path>
              </a:pathLst>
            </a:custGeom>
            <a:grp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9B2CA492-7641-A111-A974-4011CF4CD607}"/>
                </a:ext>
              </a:extLst>
            </p:cNvPr>
            <p:cNvSpPr/>
            <p:nvPr/>
          </p:nvSpPr>
          <p:spPr>
            <a:xfrm>
              <a:off x="2586037" y="2764725"/>
              <a:ext cx="7018972" cy="64198"/>
            </a:xfrm>
            <a:custGeom>
              <a:avLst/>
              <a:gdLst>
                <a:gd name="connsiteX0" fmla="*/ 0 w 7018972"/>
                <a:gd name="connsiteY0" fmla="*/ 95 h 64198"/>
                <a:gd name="connsiteX1" fmla="*/ 49911 w 7018972"/>
                <a:gd name="connsiteY1" fmla="*/ 857 h 64198"/>
                <a:gd name="connsiteX2" fmla="*/ 6967252 w 7018972"/>
                <a:gd name="connsiteY2" fmla="*/ 857 h 64198"/>
                <a:gd name="connsiteX3" fmla="*/ 7018973 w 7018972"/>
                <a:gd name="connsiteY3" fmla="*/ 857 h 64198"/>
                <a:gd name="connsiteX4" fmla="*/ 7018973 w 7018972"/>
                <a:gd name="connsiteY4" fmla="*/ 63437 h 64198"/>
                <a:gd name="connsiteX5" fmla="*/ 6970871 w 7018972"/>
                <a:gd name="connsiteY5" fmla="*/ 63437 h 64198"/>
                <a:gd name="connsiteX6" fmla="*/ 49911 w 7018972"/>
                <a:gd name="connsiteY6" fmla="*/ 63437 h 64198"/>
                <a:gd name="connsiteX7" fmla="*/ 0 w 7018972"/>
                <a:gd name="connsiteY7" fmla="*/ 64199 h 64198"/>
                <a:gd name="connsiteX8" fmla="*/ 0 w 7018972"/>
                <a:gd name="connsiteY8" fmla="*/ 0 h 6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64198">
                  <a:moveTo>
                    <a:pt x="0" y="95"/>
                  </a:moveTo>
                  <a:cubicBezTo>
                    <a:pt x="16669" y="381"/>
                    <a:pt x="33242" y="857"/>
                    <a:pt x="49911" y="857"/>
                  </a:cubicBezTo>
                  <a:cubicBezTo>
                    <a:pt x="2355723" y="857"/>
                    <a:pt x="4661535" y="857"/>
                    <a:pt x="6967252" y="857"/>
                  </a:cubicBezTo>
                  <a:cubicBezTo>
                    <a:pt x="6983730" y="857"/>
                    <a:pt x="7000208" y="857"/>
                    <a:pt x="7018973" y="857"/>
                  </a:cubicBezTo>
                  <a:lnTo>
                    <a:pt x="7018973" y="63437"/>
                  </a:lnTo>
                  <a:cubicBezTo>
                    <a:pt x="7003161" y="63437"/>
                    <a:pt x="6987064" y="63437"/>
                    <a:pt x="6970871" y="63437"/>
                  </a:cubicBezTo>
                  <a:cubicBezTo>
                    <a:pt x="4663916" y="63437"/>
                    <a:pt x="2356866" y="63437"/>
                    <a:pt x="49911" y="63437"/>
                  </a:cubicBezTo>
                  <a:cubicBezTo>
                    <a:pt x="33242" y="63437"/>
                    <a:pt x="16669" y="63913"/>
                    <a:pt x="0" y="64199"/>
                  </a:cubicBezTo>
                  <a:lnTo>
                    <a:pt x="0" y="0"/>
                  </a:lnTo>
                  <a:close/>
                </a:path>
              </a:pathLst>
            </a:custGeom>
            <a:grp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D12D83AD-7E1F-53D4-6E5F-31644F6BA5F7}"/>
                </a:ext>
              </a:extLst>
            </p:cNvPr>
            <p:cNvSpPr/>
            <p:nvPr/>
          </p:nvSpPr>
          <p:spPr>
            <a:xfrm>
              <a:off x="2586037" y="2600705"/>
              <a:ext cx="7019067" cy="56959"/>
            </a:xfrm>
            <a:custGeom>
              <a:avLst/>
              <a:gdLst>
                <a:gd name="connsiteX0" fmla="*/ 0 w 7019067"/>
                <a:gd name="connsiteY0" fmla="*/ 0 h 56959"/>
                <a:gd name="connsiteX1" fmla="*/ 49911 w 7019067"/>
                <a:gd name="connsiteY1" fmla="*/ 762 h 56959"/>
                <a:gd name="connsiteX2" fmla="*/ 6967347 w 7019067"/>
                <a:gd name="connsiteY2" fmla="*/ 762 h 56959"/>
                <a:gd name="connsiteX3" fmla="*/ 7019068 w 7019067"/>
                <a:gd name="connsiteY3" fmla="*/ 762 h 56959"/>
                <a:gd name="connsiteX4" fmla="*/ 7019068 w 7019067"/>
                <a:gd name="connsiteY4" fmla="*/ 56198 h 56959"/>
                <a:gd name="connsiteX5" fmla="*/ 6970967 w 7019067"/>
                <a:gd name="connsiteY5" fmla="*/ 56198 h 56959"/>
                <a:gd name="connsiteX6" fmla="*/ 50006 w 7019067"/>
                <a:gd name="connsiteY6" fmla="*/ 56198 h 56959"/>
                <a:gd name="connsiteX7" fmla="*/ 95 w 7019067"/>
                <a:gd name="connsiteY7" fmla="*/ 56959 h 56959"/>
                <a:gd name="connsiteX8" fmla="*/ 0 w 7019067"/>
                <a:gd name="connsiteY8" fmla="*/ 0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56959">
                  <a:moveTo>
                    <a:pt x="0" y="0"/>
                  </a:moveTo>
                  <a:cubicBezTo>
                    <a:pt x="16669" y="286"/>
                    <a:pt x="33242" y="762"/>
                    <a:pt x="49911" y="762"/>
                  </a:cubicBezTo>
                  <a:cubicBezTo>
                    <a:pt x="2355723" y="762"/>
                    <a:pt x="4661535" y="762"/>
                    <a:pt x="6967347" y="762"/>
                  </a:cubicBezTo>
                  <a:cubicBezTo>
                    <a:pt x="6983826" y="762"/>
                    <a:pt x="7000304" y="762"/>
                    <a:pt x="7019068" y="762"/>
                  </a:cubicBezTo>
                  <a:lnTo>
                    <a:pt x="7019068" y="56198"/>
                  </a:lnTo>
                  <a:cubicBezTo>
                    <a:pt x="7003352" y="56198"/>
                    <a:pt x="6987159" y="56198"/>
                    <a:pt x="6970967" y="56198"/>
                  </a:cubicBezTo>
                  <a:cubicBezTo>
                    <a:pt x="4664012" y="56198"/>
                    <a:pt x="2356961" y="56198"/>
                    <a:pt x="50006" y="56198"/>
                  </a:cubicBezTo>
                  <a:cubicBezTo>
                    <a:pt x="33338" y="56198"/>
                    <a:pt x="16764" y="56674"/>
                    <a:pt x="95" y="56959"/>
                  </a:cubicBezTo>
                  <a:cubicBezTo>
                    <a:pt x="0" y="38100"/>
                    <a:pt x="0" y="19050"/>
                    <a:pt x="0" y="0"/>
                  </a:cubicBezTo>
                  <a:close/>
                </a:path>
              </a:pathLst>
            </a:custGeom>
            <a:grp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46B8C790-345F-F953-D7E7-0A52DB953613}"/>
                </a:ext>
              </a:extLst>
            </p:cNvPr>
            <p:cNvSpPr/>
            <p:nvPr/>
          </p:nvSpPr>
          <p:spPr>
            <a:xfrm>
              <a:off x="2585941" y="2436684"/>
              <a:ext cx="7019067" cy="49815"/>
            </a:xfrm>
            <a:custGeom>
              <a:avLst/>
              <a:gdLst>
                <a:gd name="connsiteX0" fmla="*/ 95 w 7019067"/>
                <a:gd name="connsiteY0" fmla="*/ 0 h 49815"/>
                <a:gd name="connsiteX1" fmla="*/ 50006 w 7019067"/>
                <a:gd name="connsiteY1" fmla="*/ 762 h 49815"/>
                <a:gd name="connsiteX2" fmla="*/ 6967442 w 7019067"/>
                <a:gd name="connsiteY2" fmla="*/ 762 h 49815"/>
                <a:gd name="connsiteX3" fmla="*/ 7019068 w 7019067"/>
                <a:gd name="connsiteY3" fmla="*/ 762 h 49815"/>
                <a:gd name="connsiteX4" fmla="*/ 7019068 w 7019067"/>
                <a:gd name="connsiteY4" fmla="*/ 49054 h 49815"/>
                <a:gd name="connsiteX5" fmla="*/ 6970967 w 7019067"/>
                <a:gd name="connsiteY5" fmla="*/ 49054 h 49815"/>
                <a:gd name="connsiteX6" fmla="*/ 49911 w 7019067"/>
                <a:gd name="connsiteY6" fmla="*/ 49054 h 49815"/>
                <a:gd name="connsiteX7" fmla="*/ 0 w 7019067"/>
                <a:gd name="connsiteY7" fmla="*/ 49816 h 49815"/>
                <a:gd name="connsiteX8" fmla="*/ 95 w 7019067"/>
                <a:gd name="connsiteY8" fmla="*/ 0 h 4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49815">
                  <a:moveTo>
                    <a:pt x="95" y="0"/>
                  </a:moveTo>
                  <a:cubicBezTo>
                    <a:pt x="16764" y="286"/>
                    <a:pt x="33338" y="762"/>
                    <a:pt x="50006" y="762"/>
                  </a:cubicBezTo>
                  <a:cubicBezTo>
                    <a:pt x="2355818" y="762"/>
                    <a:pt x="4661630" y="762"/>
                    <a:pt x="6967442" y="762"/>
                  </a:cubicBezTo>
                  <a:cubicBezTo>
                    <a:pt x="6983921" y="762"/>
                    <a:pt x="7000399" y="762"/>
                    <a:pt x="7019068" y="762"/>
                  </a:cubicBezTo>
                  <a:lnTo>
                    <a:pt x="7019068" y="49054"/>
                  </a:lnTo>
                  <a:cubicBezTo>
                    <a:pt x="7003447" y="49054"/>
                    <a:pt x="6987254" y="49054"/>
                    <a:pt x="6970967" y="49054"/>
                  </a:cubicBezTo>
                  <a:cubicBezTo>
                    <a:pt x="4663917" y="49054"/>
                    <a:pt x="2356961" y="49054"/>
                    <a:pt x="49911" y="49054"/>
                  </a:cubicBezTo>
                  <a:cubicBezTo>
                    <a:pt x="33242" y="49054"/>
                    <a:pt x="16669" y="49530"/>
                    <a:pt x="0" y="49816"/>
                  </a:cubicBezTo>
                  <a:cubicBezTo>
                    <a:pt x="95" y="33338"/>
                    <a:pt x="95" y="16669"/>
                    <a:pt x="95" y="0"/>
                  </a:cubicBezTo>
                  <a:close/>
                </a:path>
              </a:pathLst>
            </a:custGeom>
            <a:grp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13FE3CF4-D1C0-D078-C835-43DB088F0638}"/>
                </a:ext>
              </a:extLst>
            </p:cNvPr>
            <p:cNvSpPr/>
            <p:nvPr/>
          </p:nvSpPr>
          <p:spPr>
            <a:xfrm>
              <a:off x="2586037" y="2272664"/>
              <a:ext cx="7021734" cy="42672"/>
            </a:xfrm>
            <a:custGeom>
              <a:avLst/>
              <a:gdLst>
                <a:gd name="connsiteX0" fmla="*/ 0 w 7021734"/>
                <a:gd name="connsiteY0" fmla="*/ 0 h 42672"/>
                <a:gd name="connsiteX1" fmla="*/ 49911 w 7021734"/>
                <a:gd name="connsiteY1" fmla="*/ 762 h 42672"/>
                <a:gd name="connsiteX2" fmla="*/ 6967442 w 7021734"/>
                <a:gd name="connsiteY2" fmla="*/ 762 h 42672"/>
                <a:gd name="connsiteX3" fmla="*/ 7019544 w 7021734"/>
                <a:gd name="connsiteY3" fmla="*/ 762 h 42672"/>
                <a:gd name="connsiteX4" fmla="*/ 7021735 w 7021734"/>
                <a:gd name="connsiteY4" fmla="*/ 41910 h 42672"/>
                <a:gd name="connsiteX5" fmla="*/ 6971062 w 7021734"/>
                <a:gd name="connsiteY5" fmla="*/ 41910 h 42672"/>
                <a:gd name="connsiteX6" fmla="*/ 49911 w 7021734"/>
                <a:gd name="connsiteY6" fmla="*/ 41910 h 42672"/>
                <a:gd name="connsiteX7" fmla="*/ 0 w 7021734"/>
                <a:gd name="connsiteY7" fmla="*/ 42672 h 42672"/>
                <a:gd name="connsiteX8" fmla="*/ 0 w 7021734"/>
                <a:gd name="connsiteY8" fmla="*/ 0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1734" h="42672">
                  <a:moveTo>
                    <a:pt x="0" y="0"/>
                  </a:moveTo>
                  <a:cubicBezTo>
                    <a:pt x="16669" y="286"/>
                    <a:pt x="33242" y="762"/>
                    <a:pt x="49911" y="762"/>
                  </a:cubicBezTo>
                  <a:cubicBezTo>
                    <a:pt x="2355723" y="762"/>
                    <a:pt x="4661631" y="762"/>
                    <a:pt x="6967442" y="762"/>
                  </a:cubicBezTo>
                  <a:cubicBezTo>
                    <a:pt x="6983920" y="762"/>
                    <a:pt x="7000399" y="762"/>
                    <a:pt x="7019544" y="762"/>
                  </a:cubicBezTo>
                  <a:cubicBezTo>
                    <a:pt x="7020306" y="14478"/>
                    <a:pt x="7020878" y="25813"/>
                    <a:pt x="7021735" y="41910"/>
                  </a:cubicBezTo>
                  <a:cubicBezTo>
                    <a:pt x="7003543" y="41910"/>
                    <a:pt x="6987350" y="41910"/>
                    <a:pt x="6971062" y="41910"/>
                  </a:cubicBezTo>
                  <a:cubicBezTo>
                    <a:pt x="4664012" y="41910"/>
                    <a:pt x="2356961" y="41910"/>
                    <a:pt x="49911" y="41910"/>
                  </a:cubicBezTo>
                  <a:cubicBezTo>
                    <a:pt x="33242" y="41910"/>
                    <a:pt x="16669" y="42386"/>
                    <a:pt x="0" y="42672"/>
                  </a:cubicBezTo>
                  <a:cubicBezTo>
                    <a:pt x="0" y="28575"/>
                    <a:pt x="0" y="14288"/>
                    <a:pt x="0" y="0"/>
                  </a:cubicBezTo>
                  <a:close/>
                </a:path>
              </a:pathLst>
            </a:custGeom>
            <a:grp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A0807CC7-C1A2-9C91-6075-78D0129FAF2D}"/>
                </a:ext>
              </a:extLst>
            </p:cNvPr>
            <p:cNvSpPr/>
            <p:nvPr/>
          </p:nvSpPr>
          <p:spPr>
            <a:xfrm>
              <a:off x="2585941" y="2108643"/>
              <a:ext cx="7021353" cy="35528"/>
            </a:xfrm>
            <a:custGeom>
              <a:avLst/>
              <a:gdLst>
                <a:gd name="connsiteX0" fmla="*/ 95 w 7021353"/>
                <a:gd name="connsiteY0" fmla="*/ 0 h 35528"/>
                <a:gd name="connsiteX1" fmla="*/ 50006 w 7021353"/>
                <a:gd name="connsiteY1" fmla="*/ 762 h 35528"/>
                <a:gd name="connsiteX2" fmla="*/ 6967633 w 7021353"/>
                <a:gd name="connsiteY2" fmla="*/ 762 h 35528"/>
                <a:gd name="connsiteX3" fmla="*/ 7019830 w 7021353"/>
                <a:gd name="connsiteY3" fmla="*/ 762 h 35528"/>
                <a:gd name="connsiteX4" fmla="*/ 7021354 w 7021353"/>
                <a:gd name="connsiteY4" fmla="*/ 30194 h 35528"/>
                <a:gd name="connsiteX5" fmla="*/ 7010400 w 7021353"/>
                <a:gd name="connsiteY5" fmla="*/ 34195 h 35528"/>
                <a:gd name="connsiteX6" fmla="*/ 6964013 w 7021353"/>
                <a:gd name="connsiteY6" fmla="*/ 34766 h 35528"/>
                <a:gd name="connsiteX7" fmla="*/ 49911 w 7021353"/>
                <a:gd name="connsiteY7" fmla="*/ 34766 h 35528"/>
                <a:gd name="connsiteX8" fmla="*/ 0 w 7021353"/>
                <a:gd name="connsiteY8" fmla="*/ 35528 h 35528"/>
                <a:gd name="connsiteX9" fmla="*/ 95 w 7021353"/>
                <a:gd name="connsiteY9" fmla="*/ 0 h 3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1353" h="35528">
                  <a:moveTo>
                    <a:pt x="95" y="0"/>
                  </a:moveTo>
                  <a:cubicBezTo>
                    <a:pt x="16764" y="286"/>
                    <a:pt x="33338" y="762"/>
                    <a:pt x="50006" y="762"/>
                  </a:cubicBezTo>
                  <a:cubicBezTo>
                    <a:pt x="2355914" y="762"/>
                    <a:pt x="4661821" y="762"/>
                    <a:pt x="6967633" y="762"/>
                  </a:cubicBezTo>
                  <a:lnTo>
                    <a:pt x="7019830" y="762"/>
                  </a:lnTo>
                  <a:cubicBezTo>
                    <a:pt x="7020401" y="12097"/>
                    <a:pt x="7020878" y="21050"/>
                    <a:pt x="7021354" y="30194"/>
                  </a:cubicBezTo>
                  <a:cubicBezTo>
                    <a:pt x="7016877" y="31909"/>
                    <a:pt x="7013734" y="34100"/>
                    <a:pt x="7010400" y="34195"/>
                  </a:cubicBezTo>
                  <a:cubicBezTo>
                    <a:pt x="6994970" y="34671"/>
                    <a:pt x="6979539" y="34766"/>
                    <a:pt x="6964013" y="34766"/>
                  </a:cubicBezTo>
                  <a:cubicBezTo>
                    <a:pt x="4659345" y="34766"/>
                    <a:pt x="2354580" y="34766"/>
                    <a:pt x="49911" y="34766"/>
                  </a:cubicBezTo>
                  <a:cubicBezTo>
                    <a:pt x="33242" y="34766"/>
                    <a:pt x="16669" y="35243"/>
                    <a:pt x="0" y="35528"/>
                  </a:cubicBezTo>
                  <a:cubicBezTo>
                    <a:pt x="95" y="23813"/>
                    <a:pt x="95" y="11906"/>
                    <a:pt x="95" y="0"/>
                  </a:cubicBezTo>
                  <a:close/>
                </a:path>
              </a:pathLst>
            </a:custGeom>
            <a:grp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481D2A70-E908-6416-EB42-48C6DF4034A5}"/>
                </a:ext>
              </a:extLst>
            </p:cNvPr>
            <p:cNvSpPr/>
            <p:nvPr/>
          </p:nvSpPr>
          <p:spPr>
            <a:xfrm>
              <a:off x="2586037" y="1944623"/>
              <a:ext cx="7024116" cy="28479"/>
            </a:xfrm>
            <a:custGeom>
              <a:avLst/>
              <a:gdLst>
                <a:gd name="connsiteX0" fmla="*/ 0 w 7024116"/>
                <a:gd name="connsiteY0" fmla="*/ 0 h 28479"/>
                <a:gd name="connsiteX1" fmla="*/ 49911 w 7024116"/>
                <a:gd name="connsiteY1" fmla="*/ 762 h 28479"/>
                <a:gd name="connsiteX2" fmla="*/ 6971253 w 7024116"/>
                <a:gd name="connsiteY2" fmla="*/ 762 h 28479"/>
                <a:gd name="connsiteX3" fmla="*/ 7006685 w 7024116"/>
                <a:gd name="connsiteY3" fmla="*/ 1715 h 28479"/>
                <a:gd name="connsiteX4" fmla="*/ 7024116 w 7024116"/>
                <a:gd name="connsiteY4" fmla="*/ 19050 h 28479"/>
                <a:gd name="connsiteX5" fmla="*/ 7019830 w 7024116"/>
                <a:gd name="connsiteY5" fmla="*/ 27718 h 28479"/>
                <a:gd name="connsiteX6" fmla="*/ 6971253 w 7024116"/>
                <a:gd name="connsiteY6" fmla="*/ 27718 h 28479"/>
                <a:gd name="connsiteX7" fmla="*/ 49911 w 7024116"/>
                <a:gd name="connsiteY7" fmla="*/ 27718 h 28479"/>
                <a:gd name="connsiteX8" fmla="*/ 0 w 7024116"/>
                <a:gd name="connsiteY8" fmla="*/ 28480 h 28479"/>
                <a:gd name="connsiteX9" fmla="*/ 0 w 7024116"/>
                <a:gd name="connsiteY9" fmla="*/ 0 h 2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4116" h="28479">
                  <a:moveTo>
                    <a:pt x="0" y="0"/>
                  </a:moveTo>
                  <a:cubicBezTo>
                    <a:pt x="16669" y="286"/>
                    <a:pt x="33242" y="762"/>
                    <a:pt x="49911" y="762"/>
                  </a:cubicBezTo>
                  <a:cubicBezTo>
                    <a:pt x="2357057" y="762"/>
                    <a:pt x="4664107" y="762"/>
                    <a:pt x="6971253" y="762"/>
                  </a:cubicBezTo>
                  <a:cubicBezTo>
                    <a:pt x="6983159" y="762"/>
                    <a:pt x="6995637" y="-1238"/>
                    <a:pt x="7006685" y="1715"/>
                  </a:cubicBezTo>
                  <a:cubicBezTo>
                    <a:pt x="7013544" y="3524"/>
                    <a:pt x="7018402" y="12954"/>
                    <a:pt x="7024116" y="19050"/>
                  </a:cubicBezTo>
                  <a:cubicBezTo>
                    <a:pt x="7022687" y="21907"/>
                    <a:pt x="7021259" y="24860"/>
                    <a:pt x="7019830" y="27718"/>
                  </a:cubicBezTo>
                  <a:cubicBezTo>
                    <a:pt x="7003637" y="27718"/>
                    <a:pt x="6987445" y="27718"/>
                    <a:pt x="6971253" y="27718"/>
                  </a:cubicBezTo>
                  <a:cubicBezTo>
                    <a:pt x="4664107" y="27718"/>
                    <a:pt x="2357057" y="27718"/>
                    <a:pt x="49911" y="27718"/>
                  </a:cubicBezTo>
                  <a:cubicBezTo>
                    <a:pt x="33242" y="27718"/>
                    <a:pt x="16669" y="28194"/>
                    <a:pt x="0" y="28480"/>
                  </a:cubicBezTo>
                  <a:lnTo>
                    <a:pt x="0" y="0"/>
                  </a:lnTo>
                  <a:close/>
                </a:path>
              </a:pathLst>
            </a:custGeom>
            <a:grp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B06B177B-38A9-8C24-2367-9181CB4964D6}"/>
                </a:ext>
              </a:extLst>
            </p:cNvPr>
            <p:cNvSpPr/>
            <p:nvPr/>
          </p:nvSpPr>
          <p:spPr>
            <a:xfrm>
              <a:off x="2586037" y="1780507"/>
              <a:ext cx="7022115" cy="21431"/>
            </a:xfrm>
            <a:custGeom>
              <a:avLst/>
              <a:gdLst>
                <a:gd name="connsiteX0" fmla="*/ 0 w 7022115"/>
                <a:gd name="connsiteY0" fmla="*/ 95 h 21431"/>
                <a:gd name="connsiteX1" fmla="*/ 49911 w 7022115"/>
                <a:gd name="connsiteY1" fmla="*/ 857 h 21431"/>
                <a:gd name="connsiteX2" fmla="*/ 6974968 w 7022115"/>
                <a:gd name="connsiteY2" fmla="*/ 1048 h 21431"/>
                <a:gd name="connsiteX3" fmla="*/ 7022116 w 7022115"/>
                <a:gd name="connsiteY3" fmla="*/ 4572 h 21431"/>
                <a:gd name="connsiteX4" fmla="*/ 7021259 w 7022115"/>
                <a:gd name="connsiteY4" fmla="*/ 15907 h 21431"/>
                <a:gd name="connsiteX5" fmla="*/ 6999923 w 7022115"/>
                <a:gd name="connsiteY5" fmla="*/ 20479 h 21431"/>
                <a:gd name="connsiteX6" fmla="*/ 6964299 w 7022115"/>
                <a:gd name="connsiteY6" fmla="*/ 20669 h 21431"/>
                <a:gd name="connsiteX7" fmla="*/ 50006 w 7022115"/>
                <a:gd name="connsiteY7" fmla="*/ 20669 h 21431"/>
                <a:gd name="connsiteX8" fmla="*/ 95 w 7022115"/>
                <a:gd name="connsiteY8" fmla="*/ 21431 h 21431"/>
                <a:gd name="connsiteX9" fmla="*/ 95 w 7022115"/>
                <a:gd name="connsiteY9" fmla="*/ 0 h 2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2115" h="21431">
                  <a:moveTo>
                    <a:pt x="0" y="95"/>
                  </a:moveTo>
                  <a:cubicBezTo>
                    <a:pt x="16669" y="381"/>
                    <a:pt x="33242" y="857"/>
                    <a:pt x="49911" y="857"/>
                  </a:cubicBezTo>
                  <a:cubicBezTo>
                    <a:pt x="2358295" y="857"/>
                    <a:pt x="4666583" y="857"/>
                    <a:pt x="6974968" y="1048"/>
                  </a:cubicBezTo>
                  <a:cubicBezTo>
                    <a:pt x="6990683" y="1048"/>
                    <a:pt x="7006400" y="3334"/>
                    <a:pt x="7022116" y="4572"/>
                  </a:cubicBezTo>
                  <a:cubicBezTo>
                    <a:pt x="7021830" y="8382"/>
                    <a:pt x="7021544" y="12097"/>
                    <a:pt x="7021259" y="15907"/>
                  </a:cubicBezTo>
                  <a:cubicBezTo>
                    <a:pt x="7014115" y="17526"/>
                    <a:pt x="7007067" y="20002"/>
                    <a:pt x="6999923" y="20479"/>
                  </a:cubicBezTo>
                  <a:cubicBezTo>
                    <a:pt x="6988111" y="21241"/>
                    <a:pt x="6976110" y="20669"/>
                    <a:pt x="6964299" y="20669"/>
                  </a:cubicBezTo>
                  <a:cubicBezTo>
                    <a:pt x="4659535" y="20669"/>
                    <a:pt x="2354771" y="20669"/>
                    <a:pt x="50006" y="20669"/>
                  </a:cubicBezTo>
                  <a:cubicBezTo>
                    <a:pt x="33338" y="20669"/>
                    <a:pt x="16764" y="21146"/>
                    <a:pt x="95" y="21431"/>
                  </a:cubicBezTo>
                  <a:lnTo>
                    <a:pt x="95" y="0"/>
                  </a:lnTo>
                  <a:close/>
                </a:path>
              </a:pathLst>
            </a:custGeom>
            <a:grp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BE51DA34-A4C0-B28D-CE01-EBA3E30D755A}"/>
                </a:ext>
              </a:extLst>
            </p:cNvPr>
            <p:cNvSpPr/>
            <p:nvPr/>
          </p:nvSpPr>
          <p:spPr>
            <a:xfrm>
              <a:off x="2586037" y="1616392"/>
              <a:ext cx="7020115" cy="14287"/>
            </a:xfrm>
            <a:custGeom>
              <a:avLst/>
              <a:gdLst>
                <a:gd name="connsiteX0" fmla="*/ 0 w 7020115"/>
                <a:gd name="connsiteY0" fmla="*/ 190 h 14287"/>
                <a:gd name="connsiteX1" fmla="*/ 49911 w 7020115"/>
                <a:gd name="connsiteY1" fmla="*/ 952 h 14287"/>
                <a:gd name="connsiteX2" fmla="*/ 6971157 w 7020115"/>
                <a:gd name="connsiteY2" fmla="*/ 952 h 14287"/>
                <a:gd name="connsiteX3" fmla="*/ 7019258 w 7020115"/>
                <a:gd name="connsiteY3" fmla="*/ 952 h 14287"/>
                <a:gd name="connsiteX4" fmla="*/ 7020116 w 7020115"/>
                <a:gd name="connsiteY4" fmla="*/ 9049 h 14287"/>
                <a:gd name="connsiteX5" fmla="*/ 6999732 w 7020115"/>
                <a:gd name="connsiteY5" fmla="*/ 13335 h 14287"/>
                <a:gd name="connsiteX6" fmla="*/ 6964109 w 7020115"/>
                <a:gd name="connsiteY6" fmla="*/ 13526 h 14287"/>
                <a:gd name="connsiteX7" fmla="*/ 50006 w 7020115"/>
                <a:gd name="connsiteY7" fmla="*/ 13526 h 14287"/>
                <a:gd name="connsiteX8" fmla="*/ 95 w 7020115"/>
                <a:gd name="connsiteY8" fmla="*/ 14288 h 14287"/>
                <a:gd name="connsiteX9" fmla="*/ 95 w 7020115"/>
                <a:gd name="connsiteY9" fmla="*/ 0 h 1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0115" h="14287">
                  <a:moveTo>
                    <a:pt x="0" y="190"/>
                  </a:moveTo>
                  <a:cubicBezTo>
                    <a:pt x="16669" y="476"/>
                    <a:pt x="33242" y="952"/>
                    <a:pt x="49911" y="952"/>
                  </a:cubicBezTo>
                  <a:cubicBezTo>
                    <a:pt x="2356961" y="952"/>
                    <a:pt x="4664107" y="952"/>
                    <a:pt x="6971157" y="952"/>
                  </a:cubicBezTo>
                  <a:lnTo>
                    <a:pt x="7019258" y="952"/>
                  </a:lnTo>
                  <a:cubicBezTo>
                    <a:pt x="7019544" y="3619"/>
                    <a:pt x="7019830" y="6382"/>
                    <a:pt x="7020116" y="9049"/>
                  </a:cubicBezTo>
                  <a:cubicBezTo>
                    <a:pt x="7013353" y="10573"/>
                    <a:pt x="7006590" y="12954"/>
                    <a:pt x="6999732" y="13335"/>
                  </a:cubicBezTo>
                  <a:cubicBezTo>
                    <a:pt x="6987921" y="14097"/>
                    <a:pt x="6975920" y="13526"/>
                    <a:pt x="6964109" y="13526"/>
                  </a:cubicBezTo>
                  <a:cubicBezTo>
                    <a:pt x="4659440" y="13526"/>
                    <a:pt x="2354675" y="13526"/>
                    <a:pt x="50006" y="13526"/>
                  </a:cubicBezTo>
                  <a:cubicBezTo>
                    <a:pt x="33338" y="13526"/>
                    <a:pt x="16764" y="14002"/>
                    <a:pt x="95" y="14288"/>
                  </a:cubicBezTo>
                  <a:lnTo>
                    <a:pt x="95" y="0"/>
                  </a:lnTo>
                  <a:close/>
                </a:path>
              </a:pathLst>
            </a:custGeom>
            <a:grp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88E260BB-2E8F-B892-1B5F-4F5ADB377ADE}"/>
                </a:ext>
              </a:extLst>
            </p:cNvPr>
            <p:cNvSpPr/>
            <p:nvPr/>
          </p:nvSpPr>
          <p:spPr>
            <a:xfrm>
              <a:off x="2586037" y="1452562"/>
              <a:ext cx="7010495" cy="7143"/>
            </a:xfrm>
            <a:custGeom>
              <a:avLst/>
              <a:gdLst>
                <a:gd name="connsiteX0" fmla="*/ 0 w 7010495"/>
                <a:gd name="connsiteY0" fmla="*/ 0 h 7143"/>
                <a:gd name="connsiteX1" fmla="*/ 49911 w 7010495"/>
                <a:gd name="connsiteY1" fmla="*/ 762 h 7143"/>
                <a:gd name="connsiteX2" fmla="*/ 6967919 w 7010495"/>
                <a:gd name="connsiteY2" fmla="*/ 762 h 7143"/>
                <a:gd name="connsiteX3" fmla="*/ 7010400 w 7010495"/>
                <a:gd name="connsiteY3" fmla="*/ 762 h 7143"/>
                <a:gd name="connsiteX4" fmla="*/ 7010496 w 7010495"/>
                <a:gd name="connsiteY4" fmla="*/ 6287 h 7143"/>
                <a:gd name="connsiteX5" fmla="*/ 6967919 w 7010495"/>
                <a:gd name="connsiteY5" fmla="*/ 6287 h 7143"/>
                <a:gd name="connsiteX6" fmla="*/ 49911 w 7010495"/>
                <a:gd name="connsiteY6" fmla="*/ 6287 h 7143"/>
                <a:gd name="connsiteX7" fmla="*/ 0 w 7010495"/>
                <a:gd name="connsiteY7" fmla="*/ 7144 h 7143"/>
                <a:gd name="connsiteX8" fmla="*/ 0 w 7010495"/>
                <a:gd name="connsiteY8" fmla="*/ 0 h 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0495" h="7143">
                  <a:moveTo>
                    <a:pt x="0" y="0"/>
                  </a:moveTo>
                  <a:cubicBezTo>
                    <a:pt x="16669" y="286"/>
                    <a:pt x="33242" y="762"/>
                    <a:pt x="49911" y="762"/>
                  </a:cubicBezTo>
                  <a:cubicBezTo>
                    <a:pt x="2355914" y="762"/>
                    <a:pt x="4661916" y="762"/>
                    <a:pt x="6967919" y="762"/>
                  </a:cubicBezTo>
                  <a:lnTo>
                    <a:pt x="7010400" y="762"/>
                  </a:lnTo>
                  <a:cubicBezTo>
                    <a:pt x="7010400" y="2572"/>
                    <a:pt x="7010400" y="4477"/>
                    <a:pt x="7010496" y="6287"/>
                  </a:cubicBezTo>
                  <a:lnTo>
                    <a:pt x="6967919" y="6287"/>
                  </a:lnTo>
                  <a:cubicBezTo>
                    <a:pt x="4661916" y="6287"/>
                    <a:pt x="2355914" y="6287"/>
                    <a:pt x="49911" y="6287"/>
                  </a:cubicBezTo>
                  <a:cubicBezTo>
                    <a:pt x="33242" y="6382"/>
                    <a:pt x="16669" y="6858"/>
                    <a:pt x="0" y="7144"/>
                  </a:cubicBezTo>
                  <a:cubicBezTo>
                    <a:pt x="0" y="4763"/>
                    <a:pt x="0" y="2381"/>
                    <a:pt x="0" y="0"/>
                  </a:cubicBezTo>
                  <a:close/>
                </a:path>
              </a:pathLst>
            </a:custGeom>
            <a:grpFill/>
            <a:ln w="9525" cap="flat">
              <a:noFill/>
              <a:prstDash val="solid"/>
              <a:miter/>
            </a:ln>
          </p:spPr>
          <p:txBody>
            <a:bodyPr rtlCol="0" anchor="ctr"/>
            <a:lstStyle/>
            <a:p>
              <a:endParaRPr lang="en-IN"/>
            </a:p>
          </p:txBody>
        </p:sp>
      </p:grpSp>
      <p:grpSp>
        <p:nvGrpSpPr>
          <p:cNvPr id="6" name="Group 5">
            <a:extLst>
              <a:ext uri="{FF2B5EF4-FFF2-40B4-BE49-F238E27FC236}">
                <a16:creationId xmlns:a16="http://schemas.microsoft.com/office/drawing/2014/main" id="{2D4673B9-004D-B4B6-8B41-DC3F8405AC30}"/>
              </a:ext>
            </a:extLst>
          </p:cNvPr>
          <p:cNvGrpSpPr/>
          <p:nvPr/>
        </p:nvGrpSpPr>
        <p:grpSpPr>
          <a:xfrm rot="10800000">
            <a:off x="605771" y="5139260"/>
            <a:ext cx="1775208" cy="1534546"/>
            <a:chOff x="2585941" y="1452562"/>
            <a:chExt cx="7024212" cy="3601306"/>
          </a:xfrm>
          <a:gradFill>
            <a:gsLst>
              <a:gs pos="100000">
                <a:srgbClr val="0F4854">
                  <a:alpha val="80000"/>
                </a:srgbClr>
              </a:gs>
              <a:gs pos="0">
                <a:srgbClr val="0F4854">
                  <a:alpha val="0"/>
                </a:srgbClr>
              </a:gs>
            </a:gsLst>
            <a:lin ang="5400000" scaled="1"/>
          </a:gradFill>
        </p:grpSpPr>
        <p:sp>
          <p:nvSpPr>
            <p:cNvPr id="7" name="Freeform: Shape 6">
              <a:extLst>
                <a:ext uri="{FF2B5EF4-FFF2-40B4-BE49-F238E27FC236}">
                  <a16:creationId xmlns:a16="http://schemas.microsoft.com/office/drawing/2014/main" id="{DF655E68-7767-01C3-136A-C1FE139D1B43}"/>
                </a:ext>
              </a:extLst>
            </p:cNvPr>
            <p:cNvSpPr/>
            <p:nvPr/>
          </p:nvSpPr>
          <p:spPr>
            <a:xfrm>
              <a:off x="2586037" y="4896992"/>
              <a:ext cx="7018972" cy="156876"/>
            </a:xfrm>
            <a:custGeom>
              <a:avLst/>
              <a:gdLst>
                <a:gd name="connsiteX0" fmla="*/ 0 w 7018972"/>
                <a:gd name="connsiteY0" fmla="*/ 95 h 156876"/>
                <a:gd name="connsiteX1" fmla="*/ 49911 w 7018972"/>
                <a:gd name="connsiteY1" fmla="*/ 857 h 156876"/>
                <a:gd name="connsiteX2" fmla="*/ 6967157 w 7018972"/>
                <a:gd name="connsiteY2" fmla="*/ 857 h 156876"/>
                <a:gd name="connsiteX3" fmla="*/ 7018973 w 7018972"/>
                <a:gd name="connsiteY3" fmla="*/ 857 h 156876"/>
                <a:gd name="connsiteX4" fmla="*/ 7018973 w 7018972"/>
                <a:gd name="connsiteY4" fmla="*/ 156115 h 156876"/>
                <a:gd name="connsiteX5" fmla="*/ 6970777 w 7018972"/>
                <a:gd name="connsiteY5" fmla="*/ 156115 h 156876"/>
                <a:gd name="connsiteX6" fmla="*/ 49911 w 7018972"/>
                <a:gd name="connsiteY6" fmla="*/ 156115 h 156876"/>
                <a:gd name="connsiteX7" fmla="*/ 0 w 7018972"/>
                <a:gd name="connsiteY7" fmla="*/ 156877 h 156876"/>
                <a:gd name="connsiteX8" fmla="*/ 0 w 7018972"/>
                <a:gd name="connsiteY8" fmla="*/ 0 h 15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56876">
                  <a:moveTo>
                    <a:pt x="0" y="95"/>
                  </a:moveTo>
                  <a:cubicBezTo>
                    <a:pt x="16669" y="381"/>
                    <a:pt x="33242" y="857"/>
                    <a:pt x="49911" y="857"/>
                  </a:cubicBezTo>
                  <a:cubicBezTo>
                    <a:pt x="2355628" y="857"/>
                    <a:pt x="4661440" y="857"/>
                    <a:pt x="6967157" y="857"/>
                  </a:cubicBezTo>
                  <a:cubicBezTo>
                    <a:pt x="6983635" y="857"/>
                    <a:pt x="7000113" y="857"/>
                    <a:pt x="7018973" y="857"/>
                  </a:cubicBezTo>
                  <a:lnTo>
                    <a:pt x="7018973" y="156115"/>
                  </a:lnTo>
                  <a:cubicBezTo>
                    <a:pt x="7003066" y="156115"/>
                    <a:pt x="6986874" y="156115"/>
                    <a:pt x="6970777" y="156115"/>
                  </a:cubicBezTo>
                  <a:cubicBezTo>
                    <a:pt x="4663821" y="156115"/>
                    <a:pt x="2356866" y="156115"/>
                    <a:pt x="49911" y="156115"/>
                  </a:cubicBezTo>
                  <a:cubicBezTo>
                    <a:pt x="33242" y="156115"/>
                    <a:pt x="16669" y="156591"/>
                    <a:pt x="0" y="156877"/>
                  </a:cubicBezTo>
                  <a:cubicBezTo>
                    <a:pt x="0" y="104585"/>
                    <a:pt x="0" y="52292"/>
                    <a:pt x="0" y="0"/>
                  </a:cubicBezTo>
                  <a:close/>
                </a:path>
              </a:pathLst>
            </a:custGeom>
            <a:grp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FFC3C3D1-458B-4C4D-24CB-6A552B340E85}"/>
                </a:ext>
              </a:extLst>
            </p:cNvPr>
            <p:cNvSpPr/>
            <p:nvPr/>
          </p:nvSpPr>
          <p:spPr>
            <a:xfrm>
              <a:off x="2586037" y="4732971"/>
              <a:ext cx="7018972" cy="149733"/>
            </a:xfrm>
            <a:custGeom>
              <a:avLst/>
              <a:gdLst>
                <a:gd name="connsiteX0" fmla="*/ 0 w 7018972"/>
                <a:gd name="connsiteY0" fmla="*/ 95 h 149733"/>
                <a:gd name="connsiteX1" fmla="*/ 49911 w 7018972"/>
                <a:gd name="connsiteY1" fmla="*/ 857 h 149733"/>
                <a:gd name="connsiteX2" fmla="*/ 6967157 w 7018972"/>
                <a:gd name="connsiteY2" fmla="*/ 857 h 149733"/>
                <a:gd name="connsiteX3" fmla="*/ 7018973 w 7018972"/>
                <a:gd name="connsiteY3" fmla="*/ 857 h 149733"/>
                <a:gd name="connsiteX4" fmla="*/ 7018973 w 7018972"/>
                <a:gd name="connsiteY4" fmla="*/ 148971 h 149733"/>
                <a:gd name="connsiteX5" fmla="*/ 6970777 w 7018972"/>
                <a:gd name="connsiteY5" fmla="*/ 148971 h 149733"/>
                <a:gd name="connsiteX6" fmla="*/ 49911 w 7018972"/>
                <a:gd name="connsiteY6" fmla="*/ 148971 h 149733"/>
                <a:gd name="connsiteX7" fmla="*/ 0 w 7018972"/>
                <a:gd name="connsiteY7" fmla="*/ 149733 h 149733"/>
                <a:gd name="connsiteX8" fmla="*/ 0 w 7018972"/>
                <a:gd name="connsiteY8" fmla="*/ 0 h 14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9733">
                  <a:moveTo>
                    <a:pt x="0" y="95"/>
                  </a:moveTo>
                  <a:cubicBezTo>
                    <a:pt x="16669" y="381"/>
                    <a:pt x="33242" y="857"/>
                    <a:pt x="49911" y="857"/>
                  </a:cubicBezTo>
                  <a:cubicBezTo>
                    <a:pt x="2355628" y="857"/>
                    <a:pt x="4661440" y="857"/>
                    <a:pt x="6967157" y="857"/>
                  </a:cubicBezTo>
                  <a:lnTo>
                    <a:pt x="7018973" y="857"/>
                  </a:lnTo>
                  <a:lnTo>
                    <a:pt x="7018973" y="148971"/>
                  </a:lnTo>
                  <a:cubicBezTo>
                    <a:pt x="7003066" y="148971"/>
                    <a:pt x="6986874" y="148971"/>
                    <a:pt x="6970777" y="148971"/>
                  </a:cubicBezTo>
                  <a:cubicBezTo>
                    <a:pt x="4663821" y="148971"/>
                    <a:pt x="2356866" y="148971"/>
                    <a:pt x="49911" y="148971"/>
                  </a:cubicBezTo>
                  <a:cubicBezTo>
                    <a:pt x="33242" y="148971"/>
                    <a:pt x="16669" y="149447"/>
                    <a:pt x="0" y="149733"/>
                  </a:cubicBezTo>
                  <a:cubicBezTo>
                    <a:pt x="0" y="99822"/>
                    <a:pt x="0" y="49911"/>
                    <a:pt x="0" y="0"/>
                  </a:cubicBezTo>
                  <a:close/>
                </a:path>
              </a:pathLst>
            </a:custGeom>
            <a:grpFill/>
            <a:ln w="952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D227CFD6-70B8-A208-E1F4-9B521757E25B}"/>
                </a:ext>
              </a:extLst>
            </p:cNvPr>
            <p:cNvSpPr/>
            <p:nvPr/>
          </p:nvSpPr>
          <p:spPr>
            <a:xfrm>
              <a:off x="2586037" y="4568951"/>
              <a:ext cx="7018972" cy="142589"/>
            </a:xfrm>
            <a:custGeom>
              <a:avLst/>
              <a:gdLst>
                <a:gd name="connsiteX0" fmla="*/ 0 w 7018972"/>
                <a:gd name="connsiteY0" fmla="*/ 95 h 142589"/>
                <a:gd name="connsiteX1" fmla="*/ 49911 w 7018972"/>
                <a:gd name="connsiteY1" fmla="*/ 857 h 142589"/>
                <a:gd name="connsiteX2" fmla="*/ 6967157 w 7018972"/>
                <a:gd name="connsiteY2" fmla="*/ 857 h 142589"/>
                <a:gd name="connsiteX3" fmla="*/ 7018973 w 7018972"/>
                <a:gd name="connsiteY3" fmla="*/ 857 h 142589"/>
                <a:gd name="connsiteX4" fmla="*/ 7018973 w 7018972"/>
                <a:gd name="connsiteY4" fmla="*/ 141827 h 142589"/>
                <a:gd name="connsiteX5" fmla="*/ 6970777 w 7018972"/>
                <a:gd name="connsiteY5" fmla="*/ 141827 h 142589"/>
                <a:gd name="connsiteX6" fmla="*/ 49911 w 7018972"/>
                <a:gd name="connsiteY6" fmla="*/ 141827 h 142589"/>
                <a:gd name="connsiteX7" fmla="*/ 0 w 7018972"/>
                <a:gd name="connsiteY7" fmla="*/ 142589 h 142589"/>
                <a:gd name="connsiteX8" fmla="*/ 0 w 7018972"/>
                <a:gd name="connsiteY8" fmla="*/ 0 h 14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2589">
                  <a:moveTo>
                    <a:pt x="0" y="95"/>
                  </a:moveTo>
                  <a:cubicBezTo>
                    <a:pt x="16669" y="381"/>
                    <a:pt x="33242" y="857"/>
                    <a:pt x="49911" y="857"/>
                  </a:cubicBezTo>
                  <a:cubicBezTo>
                    <a:pt x="2355628" y="857"/>
                    <a:pt x="4661440" y="857"/>
                    <a:pt x="6967157" y="857"/>
                  </a:cubicBezTo>
                  <a:lnTo>
                    <a:pt x="7018973" y="857"/>
                  </a:lnTo>
                  <a:lnTo>
                    <a:pt x="7018973" y="141827"/>
                  </a:lnTo>
                  <a:lnTo>
                    <a:pt x="6970777" y="141827"/>
                  </a:lnTo>
                  <a:cubicBezTo>
                    <a:pt x="4663821" y="141827"/>
                    <a:pt x="2356866" y="141827"/>
                    <a:pt x="49911" y="141827"/>
                  </a:cubicBezTo>
                  <a:cubicBezTo>
                    <a:pt x="33242" y="141827"/>
                    <a:pt x="16669" y="142304"/>
                    <a:pt x="0" y="142589"/>
                  </a:cubicBezTo>
                  <a:cubicBezTo>
                    <a:pt x="0" y="95060"/>
                    <a:pt x="0" y="47530"/>
                    <a:pt x="0" y="0"/>
                  </a:cubicBezTo>
                  <a:close/>
                </a:path>
              </a:pathLst>
            </a:custGeom>
            <a:grp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8D1FFD33-C8BD-D04B-D8C4-8ABD716301BA}"/>
                </a:ext>
              </a:extLst>
            </p:cNvPr>
            <p:cNvSpPr/>
            <p:nvPr/>
          </p:nvSpPr>
          <p:spPr>
            <a:xfrm>
              <a:off x="2586037" y="4404930"/>
              <a:ext cx="7018972" cy="135540"/>
            </a:xfrm>
            <a:custGeom>
              <a:avLst/>
              <a:gdLst>
                <a:gd name="connsiteX0" fmla="*/ 0 w 7018972"/>
                <a:gd name="connsiteY0" fmla="*/ 95 h 135540"/>
                <a:gd name="connsiteX1" fmla="*/ 49911 w 7018972"/>
                <a:gd name="connsiteY1" fmla="*/ 857 h 135540"/>
                <a:gd name="connsiteX2" fmla="*/ 6967157 w 7018972"/>
                <a:gd name="connsiteY2" fmla="*/ 857 h 135540"/>
                <a:gd name="connsiteX3" fmla="*/ 7018973 w 7018972"/>
                <a:gd name="connsiteY3" fmla="*/ 857 h 135540"/>
                <a:gd name="connsiteX4" fmla="*/ 7018973 w 7018972"/>
                <a:gd name="connsiteY4" fmla="*/ 134779 h 135540"/>
                <a:gd name="connsiteX5" fmla="*/ 6970777 w 7018972"/>
                <a:gd name="connsiteY5" fmla="*/ 134779 h 135540"/>
                <a:gd name="connsiteX6" fmla="*/ 49911 w 7018972"/>
                <a:gd name="connsiteY6" fmla="*/ 134779 h 135540"/>
                <a:gd name="connsiteX7" fmla="*/ 0 w 7018972"/>
                <a:gd name="connsiteY7" fmla="*/ 135541 h 135540"/>
                <a:gd name="connsiteX8" fmla="*/ 0 w 7018972"/>
                <a:gd name="connsiteY8" fmla="*/ 0 h 13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35540">
                  <a:moveTo>
                    <a:pt x="0" y="95"/>
                  </a:moveTo>
                  <a:cubicBezTo>
                    <a:pt x="16669" y="381"/>
                    <a:pt x="33242" y="857"/>
                    <a:pt x="49911" y="857"/>
                  </a:cubicBezTo>
                  <a:cubicBezTo>
                    <a:pt x="2355628" y="857"/>
                    <a:pt x="4661440" y="857"/>
                    <a:pt x="6967157" y="857"/>
                  </a:cubicBezTo>
                  <a:cubicBezTo>
                    <a:pt x="6983635" y="857"/>
                    <a:pt x="7000113" y="857"/>
                    <a:pt x="7018973" y="857"/>
                  </a:cubicBezTo>
                  <a:lnTo>
                    <a:pt x="7018973" y="134779"/>
                  </a:lnTo>
                  <a:lnTo>
                    <a:pt x="6970777" y="134779"/>
                  </a:lnTo>
                  <a:cubicBezTo>
                    <a:pt x="4663821" y="134779"/>
                    <a:pt x="2356866" y="134779"/>
                    <a:pt x="49911" y="134779"/>
                  </a:cubicBezTo>
                  <a:cubicBezTo>
                    <a:pt x="33242" y="134779"/>
                    <a:pt x="16669" y="135255"/>
                    <a:pt x="0" y="135541"/>
                  </a:cubicBezTo>
                  <a:cubicBezTo>
                    <a:pt x="0" y="90392"/>
                    <a:pt x="0" y="45244"/>
                    <a:pt x="0" y="0"/>
                  </a:cubicBezTo>
                  <a:close/>
                </a:path>
              </a:pathLst>
            </a:custGeom>
            <a:grp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C8C5D2F9-39A6-24C2-0955-9AD6372292EB}"/>
                </a:ext>
              </a:extLst>
            </p:cNvPr>
            <p:cNvSpPr/>
            <p:nvPr/>
          </p:nvSpPr>
          <p:spPr>
            <a:xfrm>
              <a:off x="2586037" y="4240910"/>
              <a:ext cx="7018972" cy="128397"/>
            </a:xfrm>
            <a:custGeom>
              <a:avLst/>
              <a:gdLst>
                <a:gd name="connsiteX0" fmla="*/ 0 w 7018972"/>
                <a:gd name="connsiteY0" fmla="*/ 95 h 128397"/>
                <a:gd name="connsiteX1" fmla="*/ 49911 w 7018972"/>
                <a:gd name="connsiteY1" fmla="*/ 857 h 128397"/>
                <a:gd name="connsiteX2" fmla="*/ 6967157 w 7018972"/>
                <a:gd name="connsiteY2" fmla="*/ 857 h 128397"/>
                <a:gd name="connsiteX3" fmla="*/ 7018973 w 7018972"/>
                <a:gd name="connsiteY3" fmla="*/ 857 h 128397"/>
                <a:gd name="connsiteX4" fmla="*/ 7018973 w 7018972"/>
                <a:gd name="connsiteY4" fmla="*/ 127635 h 128397"/>
                <a:gd name="connsiteX5" fmla="*/ 6970777 w 7018972"/>
                <a:gd name="connsiteY5" fmla="*/ 127635 h 128397"/>
                <a:gd name="connsiteX6" fmla="*/ 49911 w 7018972"/>
                <a:gd name="connsiteY6" fmla="*/ 127635 h 128397"/>
                <a:gd name="connsiteX7" fmla="*/ 0 w 7018972"/>
                <a:gd name="connsiteY7" fmla="*/ 128397 h 128397"/>
                <a:gd name="connsiteX8" fmla="*/ 0 w 7018972"/>
                <a:gd name="connsiteY8" fmla="*/ 0 h 12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8397">
                  <a:moveTo>
                    <a:pt x="0" y="95"/>
                  </a:moveTo>
                  <a:cubicBezTo>
                    <a:pt x="16669" y="381"/>
                    <a:pt x="33242" y="857"/>
                    <a:pt x="49911" y="857"/>
                  </a:cubicBezTo>
                  <a:cubicBezTo>
                    <a:pt x="2355628" y="857"/>
                    <a:pt x="4661440" y="857"/>
                    <a:pt x="6967157" y="857"/>
                  </a:cubicBezTo>
                  <a:lnTo>
                    <a:pt x="7018973" y="857"/>
                  </a:lnTo>
                  <a:lnTo>
                    <a:pt x="7018973" y="127635"/>
                  </a:lnTo>
                  <a:lnTo>
                    <a:pt x="6970777" y="127635"/>
                  </a:lnTo>
                  <a:cubicBezTo>
                    <a:pt x="4663821" y="127635"/>
                    <a:pt x="2356866" y="127635"/>
                    <a:pt x="49911" y="127635"/>
                  </a:cubicBezTo>
                  <a:cubicBezTo>
                    <a:pt x="33242" y="127635"/>
                    <a:pt x="16669" y="128111"/>
                    <a:pt x="0" y="128397"/>
                  </a:cubicBezTo>
                  <a:cubicBezTo>
                    <a:pt x="0" y="85630"/>
                    <a:pt x="0" y="42863"/>
                    <a:pt x="0" y="0"/>
                  </a:cubicBezTo>
                  <a:close/>
                </a:path>
              </a:pathLst>
            </a:custGeom>
            <a:grp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C2BC65AA-22E7-A9A3-907F-D543F660CC3F}"/>
                </a:ext>
              </a:extLst>
            </p:cNvPr>
            <p:cNvSpPr/>
            <p:nvPr/>
          </p:nvSpPr>
          <p:spPr>
            <a:xfrm>
              <a:off x="2586037" y="4076985"/>
              <a:ext cx="7018972" cy="121158"/>
            </a:xfrm>
            <a:custGeom>
              <a:avLst/>
              <a:gdLst>
                <a:gd name="connsiteX0" fmla="*/ 0 w 7018972"/>
                <a:gd name="connsiteY0" fmla="*/ 0 h 121158"/>
                <a:gd name="connsiteX1" fmla="*/ 49911 w 7018972"/>
                <a:gd name="connsiteY1" fmla="*/ 762 h 121158"/>
                <a:gd name="connsiteX2" fmla="*/ 6967157 w 7018972"/>
                <a:gd name="connsiteY2" fmla="*/ 762 h 121158"/>
                <a:gd name="connsiteX3" fmla="*/ 7018973 w 7018972"/>
                <a:gd name="connsiteY3" fmla="*/ 762 h 121158"/>
                <a:gd name="connsiteX4" fmla="*/ 7018973 w 7018972"/>
                <a:gd name="connsiteY4" fmla="*/ 120396 h 121158"/>
                <a:gd name="connsiteX5" fmla="*/ 6970777 w 7018972"/>
                <a:gd name="connsiteY5" fmla="*/ 120396 h 121158"/>
                <a:gd name="connsiteX6" fmla="*/ 49911 w 7018972"/>
                <a:gd name="connsiteY6" fmla="*/ 120396 h 121158"/>
                <a:gd name="connsiteX7" fmla="*/ 0 w 7018972"/>
                <a:gd name="connsiteY7" fmla="*/ 121158 h 121158"/>
                <a:gd name="connsiteX8" fmla="*/ 0 w 7018972"/>
                <a:gd name="connsiteY8" fmla="*/ 0 h 12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1158">
                  <a:moveTo>
                    <a:pt x="0" y="0"/>
                  </a:moveTo>
                  <a:cubicBezTo>
                    <a:pt x="16669" y="286"/>
                    <a:pt x="33242" y="762"/>
                    <a:pt x="49911" y="762"/>
                  </a:cubicBezTo>
                  <a:cubicBezTo>
                    <a:pt x="2355628" y="762"/>
                    <a:pt x="4661440" y="762"/>
                    <a:pt x="6967157" y="762"/>
                  </a:cubicBezTo>
                  <a:lnTo>
                    <a:pt x="7018973" y="762"/>
                  </a:lnTo>
                  <a:lnTo>
                    <a:pt x="7018973" y="120396"/>
                  </a:lnTo>
                  <a:lnTo>
                    <a:pt x="6970777" y="120396"/>
                  </a:lnTo>
                  <a:cubicBezTo>
                    <a:pt x="4663821" y="120396"/>
                    <a:pt x="2356866" y="120396"/>
                    <a:pt x="49911" y="120396"/>
                  </a:cubicBezTo>
                  <a:cubicBezTo>
                    <a:pt x="33242" y="120396"/>
                    <a:pt x="16669" y="120872"/>
                    <a:pt x="0" y="121158"/>
                  </a:cubicBezTo>
                  <a:cubicBezTo>
                    <a:pt x="0" y="80867"/>
                    <a:pt x="0" y="40386"/>
                    <a:pt x="0" y="0"/>
                  </a:cubicBezTo>
                  <a:close/>
                </a:path>
              </a:pathLst>
            </a:custGeom>
            <a:grp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DF7A775A-24C9-C07B-C209-F0A6ED30B96A}"/>
                </a:ext>
              </a:extLst>
            </p:cNvPr>
            <p:cNvSpPr/>
            <p:nvPr/>
          </p:nvSpPr>
          <p:spPr>
            <a:xfrm>
              <a:off x="2586037" y="3912869"/>
              <a:ext cx="7018972" cy="114109"/>
            </a:xfrm>
            <a:custGeom>
              <a:avLst/>
              <a:gdLst>
                <a:gd name="connsiteX0" fmla="*/ 0 w 7018972"/>
                <a:gd name="connsiteY0" fmla="*/ 95 h 114109"/>
                <a:gd name="connsiteX1" fmla="*/ 49911 w 7018972"/>
                <a:gd name="connsiteY1" fmla="*/ 858 h 114109"/>
                <a:gd name="connsiteX2" fmla="*/ 6967157 w 7018972"/>
                <a:gd name="connsiteY2" fmla="*/ 858 h 114109"/>
                <a:gd name="connsiteX3" fmla="*/ 7018973 w 7018972"/>
                <a:gd name="connsiteY3" fmla="*/ 858 h 114109"/>
                <a:gd name="connsiteX4" fmla="*/ 7018973 w 7018972"/>
                <a:gd name="connsiteY4" fmla="*/ 113348 h 114109"/>
                <a:gd name="connsiteX5" fmla="*/ 6970777 w 7018972"/>
                <a:gd name="connsiteY5" fmla="*/ 113348 h 114109"/>
                <a:gd name="connsiteX6" fmla="*/ 49911 w 7018972"/>
                <a:gd name="connsiteY6" fmla="*/ 113348 h 114109"/>
                <a:gd name="connsiteX7" fmla="*/ 0 w 7018972"/>
                <a:gd name="connsiteY7" fmla="*/ 114110 h 114109"/>
                <a:gd name="connsiteX8" fmla="*/ 0 w 7018972"/>
                <a:gd name="connsiteY8" fmla="*/ 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14109">
                  <a:moveTo>
                    <a:pt x="0" y="95"/>
                  </a:moveTo>
                  <a:cubicBezTo>
                    <a:pt x="16669" y="381"/>
                    <a:pt x="33242" y="858"/>
                    <a:pt x="49911" y="858"/>
                  </a:cubicBezTo>
                  <a:cubicBezTo>
                    <a:pt x="2355628" y="858"/>
                    <a:pt x="4661440" y="858"/>
                    <a:pt x="6967157" y="858"/>
                  </a:cubicBezTo>
                  <a:lnTo>
                    <a:pt x="7018973" y="858"/>
                  </a:lnTo>
                  <a:lnTo>
                    <a:pt x="7018973" y="113348"/>
                  </a:lnTo>
                  <a:lnTo>
                    <a:pt x="6970777" y="113348"/>
                  </a:lnTo>
                  <a:cubicBezTo>
                    <a:pt x="4663821" y="113348"/>
                    <a:pt x="2356866" y="113348"/>
                    <a:pt x="49911" y="113348"/>
                  </a:cubicBezTo>
                  <a:cubicBezTo>
                    <a:pt x="33242" y="113348"/>
                    <a:pt x="16669" y="113824"/>
                    <a:pt x="0" y="114110"/>
                  </a:cubicBezTo>
                  <a:cubicBezTo>
                    <a:pt x="0" y="76105"/>
                    <a:pt x="0" y="38005"/>
                    <a:pt x="0" y="0"/>
                  </a:cubicBezTo>
                  <a:close/>
                </a:path>
              </a:pathLst>
            </a:custGeom>
            <a:grpFill/>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D1C83687-B4FB-CE1A-0DFF-0CC7DB45C391}"/>
                </a:ext>
              </a:extLst>
            </p:cNvPr>
            <p:cNvSpPr/>
            <p:nvPr/>
          </p:nvSpPr>
          <p:spPr>
            <a:xfrm>
              <a:off x="2585941" y="3748849"/>
              <a:ext cx="7018972" cy="106965"/>
            </a:xfrm>
            <a:custGeom>
              <a:avLst/>
              <a:gdLst>
                <a:gd name="connsiteX0" fmla="*/ 95 w 7018972"/>
                <a:gd name="connsiteY0" fmla="*/ 95 h 106965"/>
                <a:gd name="connsiteX1" fmla="*/ 50006 w 7018972"/>
                <a:gd name="connsiteY1" fmla="*/ 857 h 106965"/>
                <a:gd name="connsiteX2" fmla="*/ 6967252 w 7018972"/>
                <a:gd name="connsiteY2" fmla="*/ 857 h 106965"/>
                <a:gd name="connsiteX3" fmla="*/ 7018973 w 7018972"/>
                <a:gd name="connsiteY3" fmla="*/ 857 h 106965"/>
                <a:gd name="connsiteX4" fmla="*/ 7018973 w 7018972"/>
                <a:gd name="connsiteY4" fmla="*/ 106204 h 106965"/>
                <a:gd name="connsiteX5" fmla="*/ 6970776 w 7018972"/>
                <a:gd name="connsiteY5" fmla="*/ 106204 h 106965"/>
                <a:gd name="connsiteX6" fmla="*/ 49911 w 7018972"/>
                <a:gd name="connsiteY6" fmla="*/ 106204 h 106965"/>
                <a:gd name="connsiteX7" fmla="*/ 0 w 7018972"/>
                <a:gd name="connsiteY7" fmla="*/ 106966 h 106965"/>
                <a:gd name="connsiteX8" fmla="*/ 0 w 7018972"/>
                <a:gd name="connsiteY8" fmla="*/ 0 h 10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06965">
                  <a:moveTo>
                    <a:pt x="95" y="95"/>
                  </a:moveTo>
                  <a:cubicBezTo>
                    <a:pt x="16764" y="381"/>
                    <a:pt x="33338" y="857"/>
                    <a:pt x="50006" y="857"/>
                  </a:cubicBezTo>
                  <a:cubicBezTo>
                    <a:pt x="2355723" y="857"/>
                    <a:pt x="4661535" y="857"/>
                    <a:pt x="6967252" y="857"/>
                  </a:cubicBezTo>
                  <a:lnTo>
                    <a:pt x="7018973" y="857"/>
                  </a:lnTo>
                  <a:lnTo>
                    <a:pt x="7018973" y="106204"/>
                  </a:lnTo>
                  <a:lnTo>
                    <a:pt x="6970776" y="106204"/>
                  </a:lnTo>
                  <a:cubicBezTo>
                    <a:pt x="4663821" y="106204"/>
                    <a:pt x="2356866" y="106204"/>
                    <a:pt x="49911" y="106204"/>
                  </a:cubicBezTo>
                  <a:cubicBezTo>
                    <a:pt x="33242" y="106204"/>
                    <a:pt x="16669" y="106680"/>
                    <a:pt x="0" y="106966"/>
                  </a:cubicBezTo>
                  <a:cubicBezTo>
                    <a:pt x="0" y="71342"/>
                    <a:pt x="0" y="35624"/>
                    <a:pt x="0" y="0"/>
                  </a:cubicBezTo>
                  <a:close/>
                </a:path>
              </a:pathLst>
            </a:custGeom>
            <a:grpFill/>
            <a:ln w="952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67976EEA-36F5-D913-0E95-FCC1362B804F}"/>
                </a:ext>
              </a:extLst>
            </p:cNvPr>
            <p:cNvSpPr/>
            <p:nvPr/>
          </p:nvSpPr>
          <p:spPr>
            <a:xfrm>
              <a:off x="2585941" y="3584923"/>
              <a:ext cx="7018972" cy="99726"/>
            </a:xfrm>
            <a:custGeom>
              <a:avLst/>
              <a:gdLst>
                <a:gd name="connsiteX0" fmla="*/ 95 w 7018972"/>
                <a:gd name="connsiteY0" fmla="*/ 0 h 99726"/>
                <a:gd name="connsiteX1" fmla="*/ 50006 w 7018972"/>
                <a:gd name="connsiteY1" fmla="*/ 762 h 99726"/>
                <a:gd name="connsiteX2" fmla="*/ 6967252 w 7018972"/>
                <a:gd name="connsiteY2" fmla="*/ 762 h 99726"/>
                <a:gd name="connsiteX3" fmla="*/ 7018973 w 7018972"/>
                <a:gd name="connsiteY3" fmla="*/ 762 h 99726"/>
                <a:gd name="connsiteX4" fmla="*/ 7018973 w 7018972"/>
                <a:gd name="connsiteY4" fmla="*/ 98965 h 99726"/>
                <a:gd name="connsiteX5" fmla="*/ 6970776 w 7018972"/>
                <a:gd name="connsiteY5" fmla="*/ 98965 h 99726"/>
                <a:gd name="connsiteX6" fmla="*/ 49911 w 7018972"/>
                <a:gd name="connsiteY6" fmla="*/ 98965 h 99726"/>
                <a:gd name="connsiteX7" fmla="*/ 0 w 7018972"/>
                <a:gd name="connsiteY7" fmla="*/ 99727 h 99726"/>
                <a:gd name="connsiteX8" fmla="*/ 95 w 7018972"/>
                <a:gd name="connsiteY8"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9726">
                  <a:moveTo>
                    <a:pt x="95" y="0"/>
                  </a:moveTo>
                  <a:cubicBezTo>
                    <a:pt x="16764" y="286"/>
                    <a:pt x="33338" y="762"/>
                    <a:pt x="50006" y="762"/>
                  </a:cubicBezTo>
                  <a:cubicBezTo>
                    <a:pt x="2355723" y="762"/>
                    <a:pt x="4661535" y="762"/>
                    <a:pt x="6967252" y="762"/>
                  </a:cubicBezTo>
                  <a:lnTo>
                    <a:pt x="7018973" y="762"/>
                  </a:lnTo>
                  <a:lnTo>
                    <a:pt x="7018973" y="98965"/>
                  </a:lnTo>
                  <a:lnTo>
                    <a:pt x="6970776" y="98965"/>
                  </a:lnTo>
                  <a:cubicBezTo>
                    <a:pt x="4663821" y="98965"/>
                    <a:pt x="2356866" y="98965"/>
                    <a:pt x="49911" y="98965"/>
                  </a:cubicBezTo>
                  <a:cubicBezTo>
                    <a:pt x="33242" y="98965"/>
                    <a:pt x="16669" y="99441"/>
                    <a:pt x="0" y="99727"/>
                  </a:cubicBezTo>
                  <a:cubicBezTo>
                    <a:pt x="95" y="66580"/>
                    <a:pt x="95" y="33242"/>
                    <a:pt x="95" y="0"/>
                  </a:cubicBezTo>
                  <a:close/>
                </a:path>
              </a:pathLst>
            </a:custGeom>
            <a:grpFill/>
            <a:ln w="952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D5AC4436-500A-1D0C-C509-5B7A7AA97DC0}"/>
                </a:ext>
              </a:extLst>
            </p:cNvPr>
            <p:cNvSpPr/>
            <p:nvPr/>
          </p:nvSpPr>
          <p:spPr>
            <a:xfrm>
              <a:off x="2586037" y="3420807"/>
              <a:ext cx="7018972" cy="92678"/>
            </a:xfrm>
            <a:custGeom>
              <a:avLst/>
              <a:gdLst>
                <a:gd name="connsiteX0" fmla="*/ 0 w 7018972"/>
                <a:gd name="connsiteY0" fmla="*/ 95 h 92678"/>
                <a:gd name="connsiteX1" fmla="*/ 49911 w 7018972"/>
                <a:gd name="connsiteY1" fmla="*/ 857 h 92678"/>
                <a:gd name="connsiteX2" fmla="*/ 6967252 w 7018972"/>
                <a:gd name="connsiteY2" fmla="*/ 857 h 92678"/>
                <a:gd name="connsiteX3" fmla="*/ 7018973 w 7018972"/>
                <a:gd name="connsiteY3" fmla="*/ 857 h 92678"/>
                <a:gd name="connsiteX4" fmla="*/ 7018973 w 7018972"/>
                <a:gd name="connsiteY4" fmla="*/ 91916 h 92678"/>
                <a:gd name="connsiteX5" fmla="*/ 6970777 w 7018972"/>
                <a:gd name="connsiteY5" fmla="*/ 91916 h 92678"/>
                <a:gd name="connsiteX6" fmla="*/ 49911 w 7018972"/>
                <a:gd name="connsiteY6" fmla="*/ 91916 h 92678"/>
                <a:gd name="connsiteX7" fmla="*/ 0 w 7018972"/>
                <a:gd name="connsiteY7" fmla="*/ 92678 h 92678"/>
                <a:gd name="connsiteX8" fmla="*/ 0 w 7018972"/>
                <a:gd name="connsiteY8" fmla="*/ 0 h 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2678">
                  <a:moveTo>
                    <a:pt x="0" y="95"/>
                  </a:moveTo>
                  <a:cubicBezTo>
                    <a:pt x="16669" y="381"/>
                    <a:pt x="33242" y="857"/>
                    <a:pt x="49911" y="857"/>
                  </a:cubicBezTo>
                  <a:cubicBezTo>
                    <a:pt x="2355723" y="857"/>
                    <a:pt x="4661440" y="857"/>
                    <a:pt x="6967252" y="857"/>
                  </a:cubicBezTo>
                  <a:lnTo>
                    <a:pt x="7018973" y="857"/>
                  </a:lnTo>
                  <a:lnTo>
                    <a:pt x="7018973" y="91916"/>
                  </a:lnTo>
                  <a:lnTo>
                    <a:pt x="6970777" y="91916"/>
                  </a:lnTo>
                  <a:cubicBezTo>
                    <a:pt x="4663821" y="91916"/>
                    <a:pt x="2356866" y="91916"/>
                    <a:pt x="49911" y="91916"/>
                  </a:cubicBezTo>
                  <a:cubicBezTo>
                    <a:pt x="33242" y="91916"/>
                    <a:pt x="16669" y="92392"/>
                    <a:pt x="0" y="92678"/>
                  </a:cubicBezTo>
                  <a:cubicBezTo>
                    <a:pt x="0" y="61817"/>
                    <a:pt x="0" y="30861"/>
                    <a:pt x="0" y="0"/>
                  </a:cubicBezTo>
                  <a:close/>
                </a:path>
              </a:pathLst>
            </a:custGeom>
            <a:grpFill/>
            <a:ln w="952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206792BC-717B-853C-C03E-2AC8D67F2480}"/>
                </a:ext>
              </a:extLst>
            </p:cNvPr>
            <p:cNvSpPr/>
            <p:nvPr/>
          </p:nvSpPr>
          <p:spPr>
            <a:xfrm>
              <a:off x="2586037" y="3256882"/>
              <a:ext cx="7018972" cy="85439"/>
            </a:xfrm>
            <a:custGeom>
              <a:avLst/>
              <a:gdLst>
                <a:gd name="connsiteX0" fmla="*/ 0 w 7018972"/>
                <a:gd name="connsiteY0" fmla="*/ 0 h 85439"/>
                <a:gd name="connsiteX1" fmla="*/ 49911 w 7018972"/>
                <a:gd name="connsiteY1" fmla="*/ 762 h 85439"/>
                <a:gd name="connsiteX2" fmla="*/ 6967252 w 7018972"/>
                <a:gd name="connsiteY2" fmla="*/ 762 h 85439"/>
                <a:gd name="connsiteX3" fmla="*/ 7018973 w 7018972"/>
                <a:gd name="connsiteY3" fmla="*/ 762 h 85439"/>
                <a:gd name="connsiteX4" fmla="*/ 7018973 w 7018972"/>
                <a:gd name="connsiteY4" fmla="*/ 84677 h 85439"/>
                <a:gd name="connsiteX5" fmla="*/ 6970777 w 7018972"/>
                <a:gd name="connsiteY5" fmla="*/ 84677 h 85439"/>
                <a:gd name="connsiteX6" fmla="*/ 49911 w 7018972"/>
                <a:gd name="connsiteY6" fmla="*/ 84677 h 85439"/>
                <a:gd name="connsiteX7" fmla="*/ 0 w 7018972"/>
                <a:gd name="connsiteY7" fmla="*/ 85439 h 85439"/>
                <a:gd name="connsiteX8" fmla="*/ 0 w 7018972"/>
                <a:gd name="connsiteY8" fmla="*/ 0 h 8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85439">
                  <a:moveTo>
                    <a:pt x="0" y="0"/>
                  </a:moveTo>
                  <a:cubicBezTo>
                    <a:pt x="16669" y="286"/>
                    <a:pt x="33242" y="762"/>
                    <a:pt x="49911" y="762"/>
                  </a:cubicBezTo>
                  <a:cubicBezTo>
                    <a:pt x="2355723" y="762"/>
                    <a:pt x="4661440" y="762"/>
                    <a:pt x="6967252" y="762"/>
                  </a:cubicBezTo>
                  <a:lnTo>
                    <a:pt x="7018973" y="762"/>
                  </a:lnTo>
                  <a:lnTo>
                    <a:pt x="7018973" y="84677"/>
                  </a:lnTo>
                  <a:lnTo>
                    <a:pt x="6970777" y="84677"/>
                  </a:lnTo>
                  <a:cubicBezTo>
                    <a:pt x="4663821" y="84677"/>
                    <a:pt x="2356866" y="84677"/>
                    <a:pt x="49911" y="84677"/>
                  </a:cubicBezTo>
                  <a:cubicBezTo>
                    <a:pt x="33242" y="84677"/>
                    <a:pt x="16669" y="85154"/>
                    <a:pt x="0" y="85439"/>
                  </a:cubicBezTo>
                  <a:cubicBezTo>
                    <a:pt x="0" y="57055"/>
                    <a:pt x="0" y="28480"/>
                    <a:pt x="0" y="0"/>
                  </a:cubicBezTo>
                  <a:close/>
                </a:path>
              </a:pathLst>
            </a:custGeom>
            <a:grpFill/>
            <a:ln w="952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76D2435D-9414-BCE9-C81C-F498A4222324}"/>
                </a:ext>
              </a:extLst>
            </p:cNvPr>
            <p:cNvSpPr/>
            <p:nvPr/>
          </p:nvSpPr>
          <p:spPr>
            <a:xfrm>
              <a:off x="2586037" y="3092766"/>
              <a:ext cx="7018972" cy="78486"/>
            </a:xfrm>
            <a:custGeom>
              <a:avLst/>
              <a:gdLst>
                <a:gd name="connsiteX0" fmla="*/ 0 w 7018972"/>
                <a:gd name="connsiteY0" fmla="*/ 95 h 78486"/>
                <a:gd name="connsiteX1" fmla="*/ 49911 w 7018972"/>
                <a:gd name="connsiteY1" fmla="*/ 857 h 78486"/>
                <a:gd name="connsiteX2" fmla="*/ 6967252 w 7018972"/>
                <a:gd name="connsiteY2" fmla="*/ 857 h 78486"/>
                <a:gd name="connsiteX3" fmla="*/ 7018973 w 7018972"/>
                <a:gd name="connsiteY3" fmla="*/ 857 h 78486"/>
                <a:gd name="connsiteX4" fmla="*/ 7018973 w 7018972"/>
                <a:gd name="connsiteY4" fmla="*/ 77724 h 78486"/>
                <a:gd name="connsiteX5" fmla="*/ 6970777 w 7018972"/>
                <a:gd name="connsiteY5" fmla="*/ 77724 h 78486"/>
                <a:gd name="connsiteX6" fmla="*/ 49911 w 7018972"/>
                <a:gd name="connsiteY6" fmla="*/ 77724 h 78486"/>
                <a:gd name="connsiteX7" fmla="*/ 0 w 7018972"/>
                <a:gd name="connsiteY7" fmla="*/ 78486 h 78486"/>
                <a:gd name="connsiteX8" fmla="*/ 0 w 7018972"/>
                <a:gd name="connsiteY8" fmla="*/ 0 h 7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8486">
                  <a:moveTo>
                    <a:pt x="0" y="95"/>
                  </a:moveTo>
                  <a:cubicBezTo>
                    <a:pt x="16669" y="381"/>
                    <a:pt x="33242" y="857"/>
                    <a:pt x="49911" y="857"/>
                  </a:cubicBezTo>
                  <a:cubicBezTo>
                    <a:pt x="2355723" y="857"/>
                    <a:pt x="4661440" y="857"/>
                    <a:pt x="6967252" y="857"/>
                  </a:cubicBezTo>
                  <a:lnTo>
                    <a:pt x="7018973" y="857"/>
                  </a:lnTo>
                  <a:lnTo>
                    <a:pt x="7018973" y="77724"/>
                  </a:lnTo>
                  <a:lnTo>
                    <a:pt x="6970777" y="77724"/>
                  </a:lnTo>
                  <a:cubicBezTo>
                    <a:pt x="4663821" y="77724"/>
                    <a:pt x="2356866" y="77724"/>
                    <a:pt x="49911" y="77724"/>
                  </a:cubicBezTo>
                  <a:cubicBezTo>
                    <a:pt x="33242" y="77724"/>
                    <a:pt x="16669" y="78200"/>
                    <a:pt x="0" y="78486"/>
                  </a:cubicBezTo>
                  <a:cubicBezTo>
                    <a:pt x="0" y="52292"/>
                    <a:pt x="0" y="26194"/>
                    <a:pt x="0" y="0"/>
                  </a:cubicBezTo>
                  <a:close/>
                </a:path>
              </a:pathLst>
            </a:custGeom>
            <a:grp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ECE2C887-0347-2F45-051F-7FD14CF91D08}"/>
                </a:ext>
              </a:extLst>
            </p:cNvPr>
            <p:cNvSpPr/>
            <p:nvPr/>
          </p:nvSpPr>
          <p:spPr>
            <a:xfrm>
              <a:off x="2586037" y="2928746"/>
              <a:ext cx="7018972" cy="71342"/>
            </a:xfrm>
            <a:custGeom>
              <a:avLst/>
              <a:gdLst>
                <a:gd name="connsiteX0" fmla="*/ 0 w 7018972"/>
                <a:gd name="connsiteY0" fmla="*/ 95 h 71342"/>
                <a:gd name="connsiteX1" fmla="*/ 49911 w 7018972"/>
                <a:gd name="connsiteY1" fmla="*/ 857 h 71342"/>
                <a:gd name="connsiteX2" fmla="*/ 6967252 w 7018972"/>
                <a:gd name="connsiteY2" fmla="*/ 857 h 71342"/>
                <a:gd name="connsiteX3" fmla="*/ 7018973 w 7018972"/>
                <a:gd name="connsiteY3" fmla="*/ 857 h 71342"/>
                <a:gd name="connsiteX4" fmla="*/ 7018973 w 7018972"/>
                <a:gd name="connsiteY4" fmla="*/ 70580 h 71342"/>
                <a:gd name="connsiteX5" fmla="*/ 6970777 w 7018972"/>
                <a:gd name="connsiteY5" fmla="*/ 70580 h 71342"/>
                <a:gd name="connsiteX6" fmla="*/ 49911 w 7018972"/>
                <a:gd name="connsiteY6" fmla="*/ 70580 h 71342"/>
                <a:gd name="connsiteX7" fmla="*/ 0 w 7018972"/>
                <a:gd name="connsiteY7" fmla="*/ 71342 h 71342"/>
                <a:gd name="connsiteX8" fmla="*/ 0 w 7018972"/>
                <a:gd name="connsiteY8" fmla="*/ 0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1342">
                  <a:moveTo>
                    <a:pt x="0" y="95"/>
                  </a:moveTo>
                  <a:cubicBezTo>
                    <a:pt x="16669" y="381"/>
                    <a:pt x="33242" y="857"/>
                    <a:pt x="49911" y="857"/>
                  </a:cubicBezTo>
                  <a:cubicBezTo>
                    <a:pt x="2355723" y="857"/>
                    <a:pt x="4661440" y="857"/>
                    <a:pt x="6967252" y="857"/>
                  </a:cubicBezTo>
                  <a:cubicBezTo>
                    <a:pt x="6983730" y="857"/>
                    <a:pt x="7000208" y="857"/>
                    <a:pt x="7018973" y="857"/>
                  </a:cubicBezTo>
                  <a:lnTo>
                    <a:pt x="7018973" y="70580"/>
                  </a:lnTo>
                  <a:cubicBezTo>
                    <a:pt x="7003161" y="70580"/>
                    <a:pt x="6986969" y="70580"/>
                    <a:pt x="6970777" y="70580"/>
                  </a:cubicBezTo>
                  <a:cubicBezTo>
                    <a:pt x="4663821" y="70580"/>
                    <a:pt x="2356866" y="70580"/>
                    <a:pt x="49911" y="70580"/>
                  </a:cubicBezTo>
                  <a:cubicBezTo>
                    <a:pt x="33242" y="70580"/>
                    <a:pt x="16669" y="71057"/>
                    <a:pt x="0" y="71342"/>
                  </a:cubicBezTo>
                  <a:lnTo>
                    <a:pt x="0" y="0"/>
                  </a:lnTo>
                  <a:close/>
                </a:path>
              </a:pathLst>
            </a:custGeom>
            <a:grp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F0FE4CDD-F599-D98A-DDE4-20105544F4FE}"/>
                </a:ext>
              </a:extLst>
            </p:cNvPr>
            <p:cNvSpPr/>
            <p:nvPr/>
          </p:nvSpPr>
          <p:spPr>
            <a:xfrm>
              <a:off x="2586037" y="2764725"/>
              <a:ext cx="7018972" cy="64198"/>
            </a:xfrm>
            <a:custGeom>
              <a:avLst/>
              <a:gdLst>
                <a:gd name="connsiteX0" fmla="*/ 0 w 7018972"/>
                <a:gd name="connsiteY0" fmla="*/ 95 h 64198"/>
                <a:gd name="connsiteX1" fmla="*/ 49911 w 7018972"/>
                <a:gd name="connsiteY1" fmla="*/ 857 h 64198"/>
                <a:gd name="connsiteX2" fmla="*/ 6967252 w 7018972"/>
                <a:gd name="connsiteY2" fmla="*/ 857 h 64198"/>
                <a:gd name="connsiteX3" fmla="*/ 7018973 w 7018972"/>
                <a:gd name="connsiteY3" fmla="*/ 857 h 64198"/>
                <a:gd name="connsiteX4" fmla="*/ 7018973 w 7018972"/>
                <a:gd name="connsiteY4" fmla="*/ 63437 h 64198"/>
                <a:gd name="connsiteX5" fmla="*/ 6970871 w 7018972"/>
                <a:gd name="connsiteY5" fmla="*/ 63437 h 64198"/>
                <a:gd name="connsiteX6" fmla="*/ 49911 w 7018972"/>
                <a:gd name="connsiteY6" fmla="*/ 63437 h 64198"/>
                <a:gd name="connsiteX7" fmla="*/ 0 w 7018972"/>
                <a:gd name="connsiteY7" fmla="*/ 64199 h 64198"/>
                <a:gd name="connsiteX8" fmla="*/ 0 w 7018972"/>
                <a:gd name="connsiteY8" fmla="*/ 0 h 6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64198">
                  <a:moveTo>
                    <a:pt x="0" y="95"/>
                  </a:moveTo>
                  <a:cubicBezTo>
                    <a:pt x="16669" y="381"/>
                    <a:pt x="33242" y="857"/>
                    <a:pt x="49911" y="857"/>
                  </a:cubicBezTo>
                  <a:cubicBezTo>
                    <a:pt x="2355723" y="857"/>
                    <a:pt x="4661535" y="857"/>
                    <a:pt x="6967252" y="857"/>
                  </a:cubicBezTo>
                  <a:cubicBezTo>
                    <a:pt x="6983730" y="857"/>
                    <a:pt x="7000208" y="857"/>
                    <a:pt x="7018973" y="857"/>
                  </a:cubicBezTo>
                  <a:lnTo>
                    <a:pt x="7018973" y="63437"/>
                  </a:lnTo>
                  <a:cubicBezTo>
                    <a:pt x="7003161" y="63437"/>
                    <a:pt x="6987064" y="63437"/>
                    <a:pt x="6970871" y="63437"/>
                  </a:cubicBezTo>
                  <a:cubicBezTo>
                    <a:pt x="4663916" y="63437"/>
                    <a:pt x="2356866" y="63437"/>
                    <a:pt x="49911" y="63437"/>
                  </a:cubicBezTo>
                  <a:cubicBezTo>
                    <a:pt x="33242" y="63437"/>
                    <a:pt x="16669" y="63913"/>
                    <a:pt x="0" y="64199"/>
                  </a:cubicBezTo>
                  <a:lnTo>
                    <a:pt x="0" y="0"/>
                  </a:lnTo>
                  <a:close/>
                </a:path>
              </a:pathLst>
            </a:custGeom>
            <a:grp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65D37B73-426A-6685-F9DA-11652F2DA7FF}"/>
                </a:ext>
              </a:extLst>
            </p:cNvPr>
            <p:cNvSpPr/>
            <p:nvPr/>
          </p:nvSpPr>
          <p:spPr>
            <a:xfrm>
              <a:off x="2586037" y="2600705"/>
              <a:ext cx="7019067" cy="56959"/>
            </a:xfrm>
            <a:custGeom>
              <a:avLst/>
              <a:gdLst>
                <a:gd name="connsiteX0" fmla="*/ 0 w 7019067"/>
                <a:gd name="connsiteY0" fmla="*/ 0 h 56959"/>
                <a:gd name="connsiteX1" fmla="*/ 49911 w 7019067"/>
                <a:gd name="connsiteY1" fmla="*/ 762 h 56959"/>
                <a:gd name="connsiteX2" fmla="*/ 6967347 w 7019067"/>
                <a:gd name="connsiteY2" fmla="*/ 762 h 56959"/>
                <a:gd name="connsiteX3" fmla="*/ 7019068 w 7019067"/>
                <a:gd name="connsiteY3" fmla="*/ 762 h 56959"/>
                <a:gd name="connsiteX4" fmla="*/ 7019068 w 7019067"/>
                <a:gd name="connsiteY4" fmla="*/ 56198 h 56959"/>
                <a:gd name="connsiteX5" fmla="*/ 6970967 w 7019067"/>
                <a:gd name="connsiteY5" fmla="*/ 56198 h 56959"/>
                <a:gd name="connsiteX6" fmla="*/ 50006 w 7019067"/>
                <a:gd name="connsiteY6" fmla="*/ 56198 h 56959"/>
                <a:gd name="connsiteX7" fmla="*/ 95 w 7019067"/>
                <a:gd name="connsiteY7" fmla="*/ 56959 h 56959"/>
                <a:gd name="connsiteX8" fmla="*/ 0 w 7019067"/>
                <a:gd name="connsiteY8" fmla="*/ 0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56959">
                  <a:moveTo>
                    <a:pt x="0" y="0"/>
                  </a:moveTo>
                  <a:cubicBezTo>
                    <a:pt x="16669" y="286"/>
                    <a:pt x="33242" y="762"/>
                    <a:pt x="49911" y="762"/>
                  </a:cubicBezTo>
                  <a:cubicBezTo>
                    <a:pt x="2355723" y="762"/>
                    <a:pt x="4661535" y="762"/>
                    <a:pt x="6967347" y="762"/>
                  </a:cubicBezTo>
                  <a:cubicBezTo>
                    <a:pt x="6983826" y="762"/>
                    <a:pt x="7000304" y="762"/>
                    <a:pt x="7019068" y="762"/>
                  </a:cubicBezTo>
                  <a:lnTo>
                    <a:pt x="7019068" y="56198"/>
                  </a:lnTo>
                  <a:cubicBezTo>
                    <a:pt x="7003352" y="56198"/>
                    <a:pt x="6987159" y="56198"/>
                    <a:pt x="6970967" y="56198"/>
                  </a:cubicBezTo>
                  <a:cubicBezTo>
                    <a:pt x="4664012" y="56198"/>
                    <a:pt x="2356961" y="56198"/>
                    <a:pt x="50006" y="56198"/>
                  </a:cubicBezTo>
                  <a:cubicBezTo>
                    <a:pt x="33338" y="56198"/>
                    <a:pt x="16764" y="56674"/>
                    <a:pt x="95" y="56959"/>
                  </a:cubicBezTo>
                  <a:cubicBezTo>
                    <a:pt x="0" y="38100"/>
                    <a:pt x="0" y="19050"/>
                    <a:pt x="0" y="0"/>
                  </a:cubicBezTo>
                  <a:close/>
                </a:path>
              </a:pathLst>
            </a:custGeom>
            <a:grp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62407DAF-CC78-BC03-BD95-244FA8780D15}"/>
                </a:ext>
              </a:extLst>
            </p:cNvPr>
            <p:cNvSpPr/>
            <p:nvPr/>
          </p:nvSpPr>
          <p:spPr>
            <a:xfrm>
              <a:off x="2585941" y="2436684"/>
              <a:ext cx="7019067" cy="49815"/>
            </a:xfrm>
            <a:custGeom>
              <a:avLst/>
              <a:gdLst>
                <a:gd name="connsiteX0" fmla="*/ 95 w 7019067"/>
                <a:gd name="connsiteY0" fmla="*/ 0 h 49815"/>
                <a:gd name="connsiteX1" fmla="*/ 50006 w 7019067"/>
                <a:gd name="connsiteY1" fmla="*/ 762 h 49815"/>
                <a:gd name="connsiteX2" fmla="*/ 6967442 w 7019067"/>
                <a:gd name="connsiteY2" fmla="*/ 762 h 49815"/>
                <a:gd name="connsiteX3" fmla="*/ 7019068 w 7019067"/>
                <a:gd name="connsiteY3" fmla="*/ 762 h 49815"/>
                <a:gd name="connsiteX4" fmla="*/ 7019068 w 7019067"/>
                <a:gd name="connsiteY4" fmla="*/ 49054 h 49815"/>
                <a:gd name="connsiteX5" fmla="*/ 6970967 w 7019067"/>
                <a:gd name="connsiteY5" fmla="*/ 49054 h 49815"/>
                <a:gd name="connsiteX6" fmla="*/ 49911 w 7019067"/>
                <a:gd name="connsiteY6" fmla="*/ 49054 h 49815"/>
                <a:gd name="connsiteX7" fmla="*/ 0 w 7019067"/>
                <a:gd name="connsiteY7" fmla="*/ 49816 h 49815"/>
                <a:gd name="connsiteX8" fmla="*/ 95 w 7019067"/>
                <a:gd name="connsiteY8" fmla="*/ 0 h 4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49815">
                  <a:moveTo>
                    <a:pt x="95" y="0"/>
                  </a:moveTo>
                  <a:cubicBezTo>
                    <a:pt x="16764" y="286"/>
                    <a:pt x="33338" y="762"/>
                    <a:pt x="50006" y="762"/>
                  </a:cubicBezTo>
                  <a:cubicBezTo>
                    <a:pt x="2355818" y="762"/>
                    <a:pt x="4661630" y="762"/>
                    <a:pt x="6967442" y="762"/>
                  </a:cubicBezTo>
                  <a:cubicBezTo>
                    <a:pt x="6983921" y="762"/>
                    <a:pt x="7000399" y="762"/>
                    <a:pt x="7019068" y="762"/>
                  </a:cubicBezTo>
                  <a:lnTo>
                    <a:pt x="7019068" y="49054"/>
                  </a:lnTo>
                  <a:cubicBezTo>
                    <a:pt x="7003447" y="49054"/>
                    <a:pt x="6987254" y="49054"/>
                    <a:pt x="6970967" y="49054"/>
                  </a:cubicBezTo>
                  <a:cubicBezTo>
                    <a:pt x="4663917" y="49054"/>
                    <a:pt x="2356961" y="49054"/>
                    <a:pt x="49911" y="49054"/>
                  </a:cubicBezTo>
                  <a:cubicBezTo>
                    <a:pt x="33242" y="49054"/>
                    <a:pt x="16669" y="49530"/>
                    <a:pt x="0" y="49816"/>
                  </a:cubicBezTo>
                  <a:cubicBezTo>
                    <a:pt x="95" y="33338"/>
                    <a:pt x="95" y="16669"/>
                    <a:pt x="95" y="0"/>
                  </a:cubicBezTo>
                  <a:close/>
                </a:path>
              </a:pathLst>
            </a:custGeom>
            <a:grp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A2CBFB7F-DA82-7674-0127-543564EA06F9}"/>
                </a:ext>
              </a:extLst>
            </p:cNvPr>
            <p:cNvSpPr/>
            <p:nvPr/>
          </p:nvSpPr>
          <p:spPr>
            <a:xfrm>
              <a:off x="2586037" y="2272664"/>
              <a:ext cx="7021734" cy="42672"/>
            </a:xfrm>
            <a:custGeom>
              <a:avLst/>
              <a:gdLst>
                <a:gd name="connsiteX0" fmla="*/ 0 w 7021734"/>
                <a:gd name="connsiteY0" fmla="*/ 0 h 42672"/>
                <a:gd name="connsiteX1" fmla="*/ 49911 w 7021734"/>
                <a:gd name="connsiteY1" fmla="*/ 762 h 42672"/>
                <a:gd name="connsiteX2" fmla="*/ 6967442 w 7021734"/>
                <a:gd name="connsiteY2" fmla="*/ 762 h 42672"/>
                <a:gd name="connsiteX3" fmla="*/ 7019544 w 7021734"/>
                <a:gd name="connsiteY3" fmla="*/ 762 h 42672"/>
                <a:gd name="connsiteX4" fmla="*/ 7021735 w 7021734"/>
                <a:gd name="connsiteY4" fmla="*/ 41910 h 42672"/>
                <a:gd name="connsiteX5" fmla="*/ 6971062 w 7021734"/>
                <a:gd name="connsiteY5" fmla="*/ 41910 h 42672"/>
                <a:gd name="connsiteX6" fmla="*/ 49911 w 7021734"/>
                <a:gd name="connsiteY6" fmla="*/ 41910 h 42672"/>
                <a:gd name="connsiteX7" fmla="*/ 0 w 7021734"/>
                <a:gd name="connsiteY7" fmla="*/ 42672 h 42672"/>
                <a:gd name="connsiteX8" fmla="*/ 0 w 7021734"/>
                <a:gd name="connsiteY8" fmla="*/ 0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1734" h="42672">
                  <a:moveTo>
                    <a:pt x="0" y="0"/>
                  </a:moveTo>
                  <a:cubicBezTo>
                    <a:pt x="16669" y="286"/>
                    <a:pt x="33242" y="762"/>
                    <a:pt x="49911" y="762"/>
                  </a:cubicBezTo>
                  <a:cubicBezTo>
                    <a:pt x="2355723" y="762"/>
                    <a:pt x="4661631" y="762"/>
                    <a:pt x="6967442" y="762"/>
                  </a:cubicBezTo>
                  <a:cubicBezTo>
                    <a:pt x="6983920" y="762"/>
                    <a:pt x="7000399" y="762"/>
                    <a:pt x="7019544" y="762"/>
                  </a:cubicBezTo>
                  <a:cubicBezTo>
                    <a:pt x="7020306" y="14478"/>
                    <a:pt x="7020878" y="25813"/>
                    <a:pt x="7021735" y="41910"/>
                  </a:cubicBezTo>
                  <a:cubicBezTo>
                    <a:pt x="7003543" y="41910"/>
                    <a:pt x="6987350" y="41910"/>
                    <a:pt x="6971062" y="41910"/>
                  </a:cubicBezTo>
                  <a:cubicBezTo>
                    <a:pt x="4664012" y="41910"/>
                    <a:pt x="2356961" y="41910"/>
                    <a:pt x="49911" y="41910"/>
                  </a:cubicBezTo>
                  <a:cubicBezTo>
                    <a:pt x="33242" y="41910"/>
                    <a:pt x="16669" y="42386"/>
                    <a:pt x="0" y="42672"/>
                  </a:cubicBezTo>
                  <a:cubicBezTo>
                    <a:pt x="0" y="28575"/>
                    <a:pt x="0" y="14288"/>
                    <a:pt x="0" y="0"/>
                  </a:cubicBezTo>
                  <a:close/>
                </a:path>
              </a:pathLst>
            </a:custGeom>
            <a:grp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593D1C30-B859-E43B-6FD9-AB453AB6EF35}"/>
                </a:ext>
              </a:extLst>
            </p:cNvPr>
            <p:cNvSpPr/>
            <p:nvPr/>
          </p:nvSpPr>
          <p:spPr>
            <a:xfrm>
              <a:off x="2585941" y="2108643"/>
              <a:ext cx="7021353" cy="35528"/>
            </a:xfrm>
            <a:custGeom>
              <a:avLst/>
              <a:gdLst>
                <a:gd name="connsiteX0" fmla="*/ 95 w 7021353"/>
                <a:gd name="connsiteY0" fmla="*/ 0 h 35528"/>
                <a:gd name="connsiteX1" fmla="*/ 50006 w 7021353"/>
                <a:gd name="connsiteY1" fmla="*/ 762 h 35528"/>
                <a:gd name="connsiteX2" fmla="*/ 6967633 w 7021353"/>
                <a:gd name="connsiteY2" fmla="*/ 762 h 35528"/>
                <a:gd name="connsiteX3" fmla="*/ 7019830 w 7021353"/>
                <a:gd name="connsiteY3" fmla="*/ 762 h 35528"/>
                <a:gd name="connsiteX4" fmla="*/ 7021354 w 7021353"/>
                <a:gd name="connsiteY4" fmla="*/ 30194 h 35528"/>
                <a:gd name="connsiteX5" fmla="*/ 7010400 w 7021353"/>
                <a:gd name="connsiteY5" fmla="*/ 34195 h 35528"/>
                <a:gd name="connsiteX6" fmla="*/ 6964013 w 7021353"/>
                <a:gd name="connsiteY6" fmla="*/ 34766 h 35528"/>
                <a:gd name="connsiteX7" fmla="*/ 49911 w 7021353"/>
                <a:gd name="connsiteY7" fmla="*/ 34766 h 35528"/>
                <a:gd name="connsiteX8" fmla="*/ 0 w 7021353"/>
                <a:gd name="connsiteY8" fmla="*/ 35528 h 35528"/>
                <a:gd name="connsiteX9" fmla="*/ 95 w 7021353"/>
                <a:gd name="connsiteY9" fmla="*/ 0 h 3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1353" h="35528">
                  <a:moveTo>
                    <a:pt x="95" y="0"/>
                  </a:moveTo>
                  <a:cubicBezTo>
                    <a:pt x="16764" y="286"/>
                    <a:pt x="33338" y="762"/>
                    <a:pt x="50006" y="762"/>
                  </a:cubicBezTo>
                  <a:cubicBezTo>
                    <a:pt x="2355914" y="762"/>
                    <a:pt x="4661821" y="762"/>
                    <a:pt x="6967633" y="762"/>
                  </a:cubicBezTo>
                  <a:lnTo>
                    <a:pt x="7019830" y="762"/>
                  </a:lnTo>
                  <a:cubicBezTo>
                    <a:pt x="7020401" y="12097"/>
                    <a:pt x="7020878" y="21050"/>
                    <a:pt x="7021354" y="30194"/>
                  </a:cubicBezTo>
                  <a:cubicBezTo>
                    <a:pt x="7016877" y="31909"/>
                    <a:pt x="7013734" y="34100"/>
                    <a:pt x="7010400" y="34195"/>
                  </a:cubicBezTo>
                  <a:cubicBezTo>
                    <a:pt x="6994970" y="34671"/>
                    <a:pt x="6979539" y="34766"/>
                    <a:pt x="6964013" y="34766"/>
                  </a:cubicBezTo>
                  <a:cubicBezTo>
                    <a:pt x="4659345" y="34766"/>
                    <a:pt x="2354580" y="34766"/>
                    <a:pt x="49911" y="34766"/>
                  </a:cubicBezTo>
                  <a:cubicBezTo>
                    <a:pt x="33242" y="34766"/>
                    <a:pt x="16669" y="35243"/>
                    <a:pt x="0" y="35528"/>
                  </a:cubicBezTo>
                  <a:cubicBezTo>
                    <a:pt x="95" y="23813"/>
                    <a:pt x="95" y="11906"/>
                    <a:pt x="95" y="0"/>
                  </a:cubicBezTo>
                  <a:close/>
                </a:path>
              </a:pathLst>
            </a:custGeom>
            <a:grp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D0854CC5-C853-A031-6F74-06A849E737D3}"/>
                </a:ext>
              </a:extLst>
            </p:cNvPr>
            <p:cNvSpPr/>
            <p:nvPr/>
          </p:nvSpPr>
          <p:spPr>
            <a:xfrm>
              <a:off x="2586037" y="1944623"/>
              <a:ext cx="7024116" cy="28479"/>
            </a:xfrm>
            <a:custGeom>
              <a:avLst/>
              <a:gdLst>
                <a:gd name="connsiteX0" fmla="*/ 0 w 7024116"/>
                <a:gd name="connsiteY0" fmla="*/ 0 h 28479"/>
                <a:gd name="connsiteX1" fmla="*/ 49911 w 7024116"/>
                <a:gd name="connsiteY1" fmla="*/ 762 h 28479"/>
                <a:gd name="connsiteX2" fmla="*/ 6971253 w 7024116"/>
                <a:gd name="connsiteY2" fmla="*/ 762 h 28479"/>
                <a:gd name="connsiteX3" fmla="*/ 7006685 w 7024116"/>
                <a:gd name="connsiteY3" fmla="*/ 1715 h 28479"/>
                <a:gd name="connsiteX4" fmla="*/ 7024116 w 7024116"/>
                <a:gd name="connsiteY4" fmla="*/ 19050 h 28479"/>
                <a:gd name="connsiteX5" fmla="*/ 7019830 w 7024116"/>
                <a:gd name="connsiteY5" fmla="*/ 27718 h 28479"/>
                <a:gd name="connsiteX6" fmla="*/ 6971253 w 7024116"/>
                <a:gd name="connsiteY6" fmla="*/ 27718 h 28479"/>
                <a:gd name="connsiteX7" fmla="*/ 49911 w 7024116"/>
                <a:gd name="connsiteY7" fmla="*/ 27718 h 28479"/>
                <a:gd name="connsiteX8" fmla="*/ 0 w 7024116"/>
                <a:gd name="connsiteY8" fmla="*/ 28480 h 28479"/>
                <a:gd name="connsiteX9" fmla="*/ 0 w 7024116"/>
                <a:gd name="connsiteY9" fmla="*/ 0 h 2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4116" h="28479">
                  <a:moveTo>
                    <a:pt x="0" y="0"/>
                  </a:moveTo>
                  <a:cubicBezTo>
                    <a:pt x="16669" y="286"/>
                    <a:pt x="33242" y="762"/>
                    <a:pt x="49911" y="762"/>
                  </a:cubicBezTo>
                  <a:cubicBezTo>
                    <a:pt x="2357057" y="762"/>
                    <a:pt x="4664107" y="762"/>
                    <a:pt x="6971253" y="762"/>
                  </a:cubicBezTo>
                  <a:cubicBezTo>
                    <a:pt x="6983159" y="762"/>
                    <a:pt x="6995637" y="-1238"/>
                    <a:pt x="7006685" y="1715"/>
                  </a:cubicBezTo>
                  <a:cubicBezTo>
                    <a:pt x="7013544" y="3524"/>
                    <a:pt x="7018402" y="12954"/>
                    <a:pt x="7024116" y="19050"/>
                  </a:cubicBezTo>
                  <a:cubicBezTo>
                    <a:pt x="7022687" y="21907"/>
                    <a:pt x="7021259" y="24860"/>
                    <a:pt x="7019830" y="27718"/>
                  </a:cubicBezTo>
                  <a:cubicBezTo>
                    <a:pt x="7003637" y="27718"/>
                    <a:pt x="6987445" y="27718"/>
                    <a:pt x="6971253" y="27718"/>
                  </a:cubicBezTo>
                  <a:cubicBezTo>
                    <a:pt x="4664107" y="27718"/>
                    <a:pt x="2357057" y="27718"/>
                    <a:pt x="49911" y="27718"/>
                  </a:cubicBezTo>
                  <a:cubicBezTo>
                    <a:pt x="33242" y="27718"/>
                    <a:pt x="16669" y="28194"/>
                    <a:pt x="0" y="28480"/>
                  </a:cubicBezTo>
                  <a:lnTo>
                    <a:pt x="0" y="0"/>
                  </a:lnTo>
                  <a:close/>
                </a:path>
              </a:pathLst>
            </a:custGeom>
            <a:grp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AC80D4A8-CD03-6C13-5EA6-37D60DA4C3B0}"/>
                </a:ext>
              </a:extLst>
            </p:cNvPr>
            <p:cNvSpPr/>
            <p:nvPr/>
          </p:nvSpPr>
          <p:spPr>
            <a:xfrm>
              <a:off x="2586037" y="1780507"/>
              <a:ext cx="7022115" cy="21431"/>
            </a:xfrm>
            <a:custGeom>
              <a:avLst/>
              <a:gdLst>
                <a:gd name="connsiteX0" fmla="*/ 0 w 7022115"/>
                <a:gd name="connsiteY0" fmla="*/ 95 h 21431"/>
                <a:gd name="connsiteX1" fmla="*/ 49911 w 7022115"/>
                <a:gd name="connsiteY1" fmla="*/ 857 h 21431"/>
                <a:gd name="connsiteX2" fmla="*/ 6974968 w 7022115"/>
                <a:gd name="connsiteY2" fmla="*/ 1048 h 21431"/>
                <a:gd name="connsiteX3" fmla="*/ 7022116 w 7022115"/>
                <a:gd name="connsiteY3" fmla="*/ 4572 h 21431"/>
                <a:gd name="connsiteX4" fmla="*/ 7021259 w 7022115"/>
                <a:gd name="connsiteY4" fmla="*/ 15907 h 21431"/>
                <a:gd name="connsiteX5" fmla="*/ 6999923 w 7022115"/>
                <a:gd name="connsiteY5" fmla="*/ 20479 h 21431"/>
                <a:gd name="connsiteX6" fmla="*/ 6964299 w 7022115"/>
                <a:gd name="connsiteY6" fmla="*/ 20669 h 21431"/>
                <a:gd name="connsiteX7" fmla="*/ 50006 w 7022115"/>
                <a:gd name="connsiteY7" fmla="*/ 20669 h 21431"/>
                <a:gd name="connsiteX8" fmla="*/ 95 w 7022115"/>
                <a:gd name="connsiteY8" fmla="*/ 21431 h 21431"/>
                <a:gd name="connsiteX9" fmla="*/ 95 w 7022115"/>
                <a:gd name="connsiteY9" fmla="*/ 0 h 2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2115" h="21431">
                  <a:moveTo>
                    <a:pt x="0" y="95"/>
                  </a:moveTo>
                  <a:cubicBezTo>
                    <a:pt x="16669" y="381"/>
                    <a:pt x="33242" y="857"/>
                    <a:pt x="49911" y="857"/>
                  </a:cubicBezTo>
                  <a:cubicBezTo>
                    <a:pt x="2358295" y="857"/>
                    <a:pt x="4666583" y="857"/>
                    <a:pt x="6974968" y="1048"/>
                  </a:cubicBezTo>
                  <a:cubicBezTo>
                    <a:pt x="6990683" y="1048"/>
                    <a:pt x="7006400" y="3334"/>
                    <a:pt x="7022116" y="4572"/>
                  </a:cubicBezTo>
                  <a:cubicBezTo>
                    <a:pt x="7021830" y="8382"/>
                    <a:pt x="7021544" y="12097"/>
                    <a:pt x="7021259" y="15907"/>
                  </a:cubicBezTo>
                  <a:cubicBezTo>
                    <a:pt x="7014115" y="17526"/>
                    <a:pt x="7007067" y="20002"/>
                    <a:pt x="6999923" y="20479"/>
                  </a:cubicBezTo>
                  <a:cubicBezTo>
                    <a:pt x="6988111" y="21241"/>
                    <a:pt x="6976110" y="20669"/>
                    <a:pt x="6964299" y="20669"/>
                  </a:cubicBezTo>
                  <a:cubicBezTo>
                    <a:pt x="4659535" y="20669"/>
                    <a:pt x="2354771" y="20669"/>
                    <a:pt x="50006" y="20669"/>
                  </a:cubicBezTo>
                  <a:cubicBezTo>
                    <a:pt x="33338" y="20669"/>
                    <a:pt x="16764" y="21146"/>
                    <a:pt x="95" y="21431"/>
                  </a:cubicBezTo>
                  <a:lnTo>
                    <a:pt x="95" y="0"/>
                  </a:lnTo>
                  <a:close/>
                </a:path>
              </a:pathLst>
            </a:custGeom>
            <a:grp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1CF5357F-1D3D-5AD6-E96F-DD6F59C6C46A}"/>
                </a:ext>
              </a:extLst>
            </p:cNvPr>
            <p:cNvSpPr/>
            <p:nvPr/>
          </p:nvSpPr>
          <p:spPr>
            <a:xfrm>
              <a:off x="2586037" y="1616392"/>
              <a:ext cx="7020115" cy="14287"/>
            </a:xfrm>
            <a:custGeom>
              <a:avLst/>
              <a:gdLst>
                <a:gd name="connsiteX0" fmla="*/ 0 w 7020115"/>
                <a:gd name="connsiteY0" fmla="*/ 190 h 14287"/>
                <a:gd name="connsiteX1" fmla="*/ 49911 w 7020115"/>
                <a:gd name="connsiteY1" fmla="*/ 952 h 14287"/>
                <a:gd name="connsiteX2" fmla="*/ 6971157 w 7020115"/>
                <a:gd name="connsiteY2" fmla="*/ 952 h 14287"/>
                <a:gd name="connsiteX3" fmla="*/ 7019258 w 7020115"/>
                <a:gd name="connsiteY3" fmla="*/ 952 h 14287"/>
                <a:gd name="connsiteX4" fmla="*/ 7020116 w 7020115"/>
                <a:gd name="connsiteY4" fmla="*/ 9049 h 14287"/>
                <a:gd name="connsiteX5" fmla="*/ 6999732 w 7020115"/>
                <a:gd name="connsiteY5" fmla="*/ 13335 h 14287"/>
                <a:gd name="connsiteX6" fmla="*/ 6964109 w 7020115"/>
                <a:gd name="connsiteY6" fmla="*/ 13526 h 14287"/>
                <a:gd name="connsiteX7" fmla="*/ 50006 w 7020115"/>
                <a:gd name="connsiteY7" fmla="*/ 13526 h 14287"/>
                <a:gd name="connsiteX8" fmla="*/ 95 w 7020115"/>
                <a:gd name="connsiteY8" fmla="*/ 14288 h 14287"/>
                <a:gd name="connsiteX9" fmla="*/ 95 w 7020115"/>
                <a:gd name="connsiteY9" fmla="*/ 0 h 1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0115" h="14287">
                  <a:moveTo>
                    <a:pt x="0" y="190"/>
                  </a:moveTo>
                  <a:cubicBezTo>
                    <a:pt x="16669" y="476"/>
                    <a:pt x="33242" y="952"/>
                    <a:pt x="49911" y="952"/>
                  </a:cubicBezTo>
                  <a:cubicBezTo>
                    <a:pt x="2356961" y="952"/>
                    <a:pt x="4664107" y="952"/>
                    <a:pt x="6971157" y="952"/>
                  </a:cubicBezTo>
                  <a:lnTo>
                    <a:pt x="7019258" y="952"/>
                  </a:lnTo>
                  <a:cubicBezTo>
                    <a:pt x="7019544" y="3619"/>
                    <a:pt x="7019830" y="6382"/>
                    <a:pt x="7020116" y="9049"/>
                  </a:cubicBezTo>
                  <a:cubicBezTo>
                    <a:pt x="7013353" y="10573"/>
                    <a:pt x="7006590" y="12954"/>
                    <a:pt x="6999732" y="13335"/>
                  </a:cubicBezTo>
                  <a:cubicBezTo>
                    <a:pt x="6987921" y="14097"/>
                    <a:pt x="6975920" y="13526"/>
                    <a:pt x="6964109" y="13526"/>
                  </a:cubicBezTo>
                  <a:cubicBezTo>
                    <a:pt x="4659440" y="13526"/>
                    <a:pt x="2354675" y="13526"/>
                    <a:pt x="50006" y="13526"/>
                  </a:cubicBezTo>
                  <a:cubicBezTo>
                    <a:pt x="33338" y="13526"/>
                    <a:pt x="16764" y="14002"/>
                    <a:pt x="95" y="14288"/>
                  </a:cubicBezTo>
                  <a:lnTo>
                    <a:pt x="95" y="0"/>
                  </a:lnTo>
                  <a:close/>
                </a:path>
              </a:pathLst>
            </a:custGeom>
            <a:grp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DBC5BB3D-0754-2DA0-631A-337176426792}"/>
                </a:ext>
              </a:extLst>
            </p:cNvPr>
            <p:cNvSpPr/>
            <p:nvPr/>
          </p:nvSpPr>
          <p:spPr>
            <a:xfrm>
              <a:off x="2586037" y="1452562"/>
              <a:ext cx="7010495" cy="7143"/>
            </a:xfrm>
            <a:custGeom>
              <a:avLst/>
              <a:gdLst>
                <a:gd name="connsiteX0" fmla="*/ 0 w 7010495"/>
                <a:gd name="connsiteY0" fmla="*/ 0 h 7143"/>
                <a:gd name="connsiteX1" fmla="*/ 49911 w 7010495"/>
                <a:gd name="connsiteY1" fmla="*/ 762 h 7143"/>
                <a:gd name="connsiteX2" fmla="*/ 6967919 w 7010495"/>
                <a:gd name="connsiteY2" fmla="*/ 762 h 7143"/>
                <a:gd name="connsiteX3" fmla="*/ 7010400 w 7010495"/>
                <a:gd name="connsiteY3" fmla="*/ 762 h 7143"/>
                <a:gd name="connsiteX4" fmla="*/ 7010496 w 7010495"/>
                <a:gd name="connsiteY4" fmla="*/ 6287 h 7143"/>
                <a:gd name="connsiteX5" fmla="*/ 6967919 w 7010495"/>
                <a:gd name="connsiteY5" fmla="*/ 6287 h 7143"/>
                <a:gd name="connsiteX6" fmla="*/ 49911 w 7010495"/>
                <a:gd name="connsiteY6" fmla="*/ 6287 h 7143"/>
                <a:gd name="connsiteX7" fmla="*/ 0 w 7010495"/>
                <a:gd name="connsiteY7" fmla="*/ 7144 h 7143"/>
                <a:gd name="connsiteX8" fmla="*/ 0 w 7010495"/>
                <a:gd name="connsiteY8" fmla="*/ 0 h 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0495" h="7143">
                  <a:moveTo>
                    <a:pt x="0" y="0"/>
                  </a:moveTo>
                  <a:cubicBezTo>
                    <a:pt x="16669" y="286"/>
                    <a:pt x="33242" y="762"/>
                    <a:pt x="49911" y="762"/>
                  </a:cubicBezTo>
                  <a:cubicBezTo>
                    <a:pt x="2355914" y="762"/>
                    <a:pt x="4661916" y="762"/>
                    <a:pt x="6967919" y="762"/>
                  </a:cubicBezTo>
                  <a:lnTo>
                    <a:pt x="7010400" y="762"/>
                  </a:lnTo>
                  <a:cubicBezTo>
                    <a:pt x="7010400" y="2572"/>
                    <a:pt x="7010400" y="4477"/>
                    <a:pt x="7010496" y="6287"/>
                  </a:cubicBezTo>
                  <a:lnTo>
                    <a:pt x="6967919" y="6287"/>
                  </a:lnTo>
                  <a:cubicBezTo>
                    <a:pt x="4661916" y="6287"/>
                    <a:pt x="2355914" y="6287"/>
                    <a:pt x="49911" y="6287"/>
                  </a:cubicBezTo>
                  <a:cubicBezTo>
                    <a:pt x="33242" y="6382"/>
                    <a:pt x="16669" y="6858"/>
                    <a:pt x="0" y="7144"/>
                  </a:cubicBezTo>
                  <a:cubicBezTo>
                    <a:pt x="0" y="4763"/>
                    <a:pt x="0" y="2381"/>
                    <a:pt x="0" y="0"/>
                  </a:cubicBezTo>
                  <a:close/>
                </a:path>
              </a:pathLst>
            </a:custGeom>
            <a:grpFill/>
            <a:ln w="9525" cap="flat">
              <a:noFill/>
              <a:prstDash val="solid"/>
              <a:miter/>
            </a:ln>
          </p:spPr>
          <p:txBody>
            <a:bodyPr rtlCol="0" anchor="ctr"/>
            <a:lstStyle/>
            <a:p>
              <a:endParaRPr lang="en-IN"/>
            </a:p>
          </p:txBody>
        </p:sp>
      </p:grpSp>
      <p:pic>
        <p:nvPicPr>
          <p:cNvPr id="105" name="Picture Placeholder 104">
            <a:extLst>
              <a:ext uri="{FF2B5EF4-FFF2-40B4-BE49-F238E27FC236}">
                <a16:creationId xmlns:a16="http://schemas.microsoft.com/office/drawing/2014/main" id="{2A33CA8F-C18D-20AF-46D5-2ADBD4F959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9481" r="19481"/>
          <a:stretch/>
        </p:blipFill>
        <p:spPr>
          <a:xfrm>
            <a:off x="605774" y="2217339"/>
            <a:ext cx="1775206" cy="2902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6" name="Picture Placeholder 155" descr="A person with dark hair in a white shirt&#10;&#10;Description automatically generated">
            <a:extLst>
              <a:ext uri="{FF2B5EF4-FFF2-40B4-BE49-F238E27FC236}">
                <a16:creationId xmlns:a16="http://schemas.microsoft.com/office/drawing/2014/main" id="{D8F2CDC3-E4BE-3C1A-A7E4-CFD55B4466B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0209" r="20209"/>
          <a:stretch>
            <a:fillRect/>
          </a:stretch>
        </p:blipFill>
        <p:spPr>
          <a:xfrm>
            <a:off x="2474146" y="2217339"/>
            <a:ext cx="1775206" cy="28477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Placeholder 4" descr="A person with his arms crossed&#10;&#10;Description automatically generated">
            <a:extLst>
              <a:ext uri="{FF2B5EF4-FFF2-40B4-BE49-F238E27FC236}">
                <a16:creationId xmlns:a16="http://schemas.microsoft.com/office/drawing/2014/main" id="{6ED6AAE6-65B7-DA15-EDF9-F87F8DB21289}"/>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27077" r="27077"/>
          <a:stretch>
            <a:fillRect/>
          </a:stretch>
        </p:blipFill>
        <p:spPr>
          <a:xfrm>
            <a:off x="4373260" y="2236288"/>
            <a:ext cx="1677378" cy="27911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4" name="Picture Placeholder 173" descr="A person with a beard&#10;&#10;Description automatically generated">
            <a:extLst>
              <a:ext uri="{FF2B5EF4-FFF2-40B4-BE49-F238E27FC236}">
                <a16:creationId xmlns:a16="http://schemas.microsoft.com/office/drawing/2014/main" id="{FA2A1007-A35A-01D9-7A24-962480BD4B96}"/>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9103" r="19103"/>
          <a:stretch>
            <a:fillRect/>
          </a:stretch>
        </p:blipFill>
        <p:spPr>
          <a:xfrm>
            <a:off x="6141363" y="2142771"/>
            <a:ext cx="1773013" cy="2977440"/>
          </a:xfrm>
          <a:prstGeom prst="rect">
            <a:avLst/>
          </a:prstGeom>
          <a:ln>
            <a:noFill/>
          </a:ln>
          <a:effectLst>
            <a:outerShdw blurRad="292100" dist="139700" dir="2700000" algn="tl" rotWithShape="0">
              <a:srgbClr val="333333">
                <a:alpha val="65000"/>
              </a:srgbClr>
            </a:outerShdw>
          </a:effectLst>
        </p:spPr>
      </p:pic>
      <p:pic>
        <p:nvPicPr>
          <p:cNvPr id="178" name="Picture Placeholder 177" descr="A person with his arms crossed&#10;&#10;Description automatically generated">
            <a:extLst>
              <a:ext uri="{FF2B5EF4-FFF2-40B4-BE49-F238E27FC236}">
                <a16:creationId xmlns:a16="http://schemas.microsoft.com/office/drawing/2014/main" id="{D1731FB6-8606-A5D1-1DB2-E4AB3077CDE3}"/>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l="20048" r="20048"/>
          <a:stretch>
            <a:fillRect/>
          </a:stretch>
        </p:blipFill>
        <p:spPr>
          <a:xfrm>
            <a:off x="7964821" y="2142771"/>
            <a:ext cx="1773013" cy="2977440"/>
          </a:xfrm>
          <a:prstGeom prst="rect">
            <a:avLst/>
          </a:prstGeom>
          <a:ln>
            <a:noFill/>
          </a:ln>
          <a:effectLst>
            <a:outerShdw blurRad="292100" dist="139700" dir="2700000" algn="tl" rotWithShape="0">
              <a:srgbClr val="333333">
                <a:alpha val="65000"/>
              </a:srgbClr>
            </a:outerShdw>
          </a:effectLst>
        </p:spPr>
      </p:pic>
      <p:pic>
        <p:nvPicPr>
          <p:cNvPr id="167" name="Picture Placeholder 166">
            <a:extLst>
              <a:ext uri="{FF2B5EF4-FFF2-40B4-BE49-F238E27FC236}">
                <a16:creationId xmlns:a16="http://schemas.microsoft.com/office/drawing/2014/main" id="{6E670D59-9EF1-54EC-E78E-A3E54E336D27}"/>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l="22172" r="22172"/>
          <a:stretch/>
        </p:blipFill>
        <p:spPr>
          <a:xfrm>
            <a:off x="9788282" y="2142771"/>
            <a:ext cx="1773012" cy="2977440"/>
          </a:xfrm>
          <a:prstGeom prst="rect">
            <a:avLst/>
          </a:prstGeom>
          <a:ln>
            <a:noFill/>
          </a:ln>
          <a:effectLst>
            <a:outerShdw blurRad="292100" dist="139700" dir="2700000" algn="tl" rotWithShape="0">
              <a:srgbClr val="333333">
                <a:alpha val="65000"/>
              </a:srgbClr>
            </a:outerShdw>
          </a:effectLst>
        </p:spPr>
      </p:pic>
      <p:sp>
        <p:nvSpPr>
          <p:cNvPr id="158" name="TextBox 157">
            <a:extLst>
              <a:ext uri="{FF2B5EF4-FFF2-40B4-BE49-F238E27FC236}">
                <a16:creationId xmlns:a16="http://schemas.microsoft.com/office/drawing/2014/main" id="{4001311E-45E2-0CDA-5EFB-1BA7FB95216A}"/>
              </a:ext>
            </a:extLst>
          </p:cNvPr>
          <p:cNvSpPr txBox="1"/>
          <p:nvPr/>
        </p:nvSpPr>
        <p:spPr>
          <a:xfrm>
            <a:off x="4388683" y="5296168"/>
            <a:ext cx="1479509" cy="584775"/>
          </a:xfrm>
          <a:prstGeom prst="rect">
            <a:avLst/>
          </a:prstGeom>
          <a:noFill/>
        </p:spPr>
        <p:txBody>
          <a:bodyPr wrap="square" rtlCol="0">
            <a:spAutoFit/>
          </a:bodyPr>
          <a:lstStyle/>
          <a:p>
            <a:pPr algn="ctr"/>
            <a:r>
              <a:rPr lang="en-IN" sz="1600" dirty="0" err="1">
                <a:solidFill>
                  <a:schemeClr val="bg1"/>
                </a:solidFill>
                <a:latin typeface="Inter SemiBold" panose="02000503000000020004" pitchFamily="2" charset="0"/>
                <a:ea typeface="Inter SemiBold" panose="02000503000000020004" pitchFamily="2" charset="0"/>
              </a:rPr>
              <a:t>Ravindu</a:t>
            </a:r>
            <a:r>
              <a:rPr lang="en-IN" sz="1600" dirty="0">
                <a:solidFill>
                  <a:schemeClr val="bg1"/>
                </a:solidFill>
                <a:latin typeface="Inter SemiBold" panose="02000503000000020004" pitchFamily="2" charset="0"/>
                <a:ea typeface="Inter SemiBold" panose="02000503000000020004" pitchFamily="2" charset="0"/>
              </a:rPr>
              <a:t> </a:t>
            </a:r>
            <a:r>
              <a:rPr lang="en-IN" sz="1600" dirty="0" err="1">
                <a:solidFill>
                  <a:schemeClr val="bg1"/>
                </a:solidFill>
                <a:latin typeface="Inter SemiBold" panose="02000503000000020004" pitchFamily="2" charset="0"/>
                <a:ea typeface="Inter SemiBold" panose="02000503000000020004" pitchFamily="2" charset="0"/>
              </a:rPr>
              <a:t>Thuduhena</a:t>
            </a:r>
            <a:endParaRPr lang="en-IN" sz="1600" dirty="0">
              <a:solidFill>
                <a:schemeClr val="bg1"/>
              </a:solidFill>
              <a:latin typeface="Inter SemiBold" panose="02000503000000020004" pitchFamily="2" charset="0"/>
              <a:ea typeface="Inter SemiBold" panose="02000503000000020004" pitchFamily="2" charset="0"/>
            </a:endParaRPr>
          </a:p>
        </p:txBody>
      </p:sp>
      <p:sp>
        <p:nvSpPr>
          <p:cNvPr id="162" name="TextBox 161">
            <a:extLst>
              <a:ext uri="{FF2B5EF4-FFF2-40B4-BE49-F238E27FC236}">
                <a16:creationId xmlns:a16="http://schemas.microsoft.com/office/drawing/2014/main" id="{1F1A07BF-CAEB-B143-9EDA-C55F6577E7A4}"/>
              </a:ext>
            </a:extLst>
          </p:cNvPr>
          <p:cNvSpPr txBox="1"/>
          <p:nvPr/>
        </p:nvSpPr>
        <p:spPr>
          <a:xfrm>
            <a:off x="6204354" y="5299660"/>
            <a:ext cx="1565324" cy="584775"/>
          </a:xfrm>
          <a:prstGeom prst="rect">
            <a:avLst/>
          </a:prstGeom>
          <a:noFill/>
        </p:spPr>
        <p:txBody>
          <a:bodyPr wrap="square" rtlCol="0">
            <a:spAutoFit/>
          </a:bodyPr>
          <a:lstStyle/>
          <a:p>
            <a:pPr algn="ctr"/>
            <a:r>
              <a:rPr lang="en-US" sz="1600" dirty="0">
                <a:solidFill>
                  <a:schemeClr val="bg1"/>
                </a:solidFill>
                <a:latin typeface="Inter SemiBold" panose="02000503000000020004" pitchFamily="2" charset="0"/>
                <a:ea typeface="Inter SemiBold" panose="02000503000000020004" pitchFamily="2" charset="0"/>
              </a:rPr>
              <a:t>Shamal </a:t>
            </a:r>
            <a:r>
              <a:rPr lang="en-US" sz="1600" dirty="0" err="1">
                <a:solidFill>
                  <a:schemeClr val="bg1"/>
                </a:solidFill>
                <a:latin typeface="Inter SemiBold" panose="02000503000000020004" pitchFamily="2" charset="0"/>
                <a:ea typeface="Inter SemiBold" panose="02000503000000020004" pitchFamily="2" charset="0"/>
              </a:rPr>
              <a:t>Weerarathne</a:t>
            </a:r>
            <a:endParaRPr lang="en-IN" sz="1600" dirty="0">
              <a:solidFill>
                <a:schemeClr val="bg1"/>
              </a:solidFill>
              <a:latin typeface="Inter SemiBold" panose="02000503000000020004" pitchFamily="2" charset="0"/>
              <a:ea typeface="Inter SemiBold" panose="02000503000000020004" pitchFamily="2" charset="0"/>
            </a:endParaRPr>
          </a:p>
        </p:txBody>
      </p:sp>
      <p:sp>
        <p:nvSpPr>
          <p:cNvPr id="165" name="TextBox 164">
            <a:extLst>
              <a:ext uri="{FF2B5EF4-FFF2-40B4-BE49-F238E27FC236}">
                <a16:creationId xmlns:a16="http://schemas.microsoft.com/office/drawing/2014/main" id="{ADE82388-98A0-D09C-17D9-25C514277053}"/>
              </a:ext>
            </a:extLst>
          </p:cNvPr>
          <p:cNvSpPr txBox="1"/>
          <p:nvPr/>
        </p:nvSpPr>
        <p:spPr>
          <a:xfrm>
            <a:off x="8172365" y="5296415"/>
            <a:ext cx="1294879" cy="584775"/>
          </a:xfrm>
          <a:prstGeom prst="rect">
            <a:avLst/>
          </a:prstGeom>
          <a:noFill/>
        </p:spPr>
        <p:txBody>
          <a:bodyPr wrap="square" rtlCol="0">
            <a:spAutoFit/>
          </a:bodyPr>
          <a:lstStyle/>
          <a:p>
            <a:pPr algn="ctr"/>
            <a:r>
              <a:rPr lang="en-US" sz="1600" dirty="0">
                <a:solidFill>
                  <a:schemeClr val="bg1"/>
                </a:solidFill>
                <a:latin typeface="Inter SemiBold" panose="02000503000000020004" pitchFamily="2" charset="0"/>
                <a:ea typeface="Inter SemiBold" panose="02000503000000020004" pitchFamily="2" charset="0"/>
              </a:rPr>
              <a:t>Ravishka Lakshan</a:t>
            </a:r>
            <a:endParaRPr lang="en-IN" sz="1600" dirty="0">
              <a:solidFill>
                <a:schemeClr val="bg1"/>
              </a:solidFill>
              <a:latin typeface="Inter SemiBold" panose="02000503000000020004" pitchFamily="2" charset="0"/>
              <a:ea typeface="Inter SemiBold" panose="02000503000000020004" pitchFamily="2" charset="0"/>
            </a:endParaRPr>
          </a:p>
        </p:txBody>
      </p:sp>
      <p:sp>
        <p:nvSpPr>
          <p:cNvPr id="168" name="TextBox 167">
            <a:extLst>
              <a:ext uri="{FF2B5EF4-FFF2-40B4-BE49-F238E27FC236}">
                <a16:creationId xmlns:a16="http://schemas.microsoft.com/office/drawing/2014/main" id="{7AA277F5-C6F0-FB5E-8ED3-18699EDEE9CE}"/>
              </a:ext>
            </a:extLst>
          </p:cNvPr>
          <p:cNvSpPr txBox="1"/>
          <p:nvPr/>
        </p:nvSpPr>
        <p:spPr>
          <a:xfrm>
            <a:off x="9947990" y="5230600"/>
            <a:ext cx="1390550" cy="584775"/>
          </a:xfrm>
          <a:prstGeom prst="rect">
            <a:avLst/>
          </a:prstGeom>
          <a:noFill/>
        </p:spPr>
        <p:txBody>
          <a:bodyPr wrap="square" rtlCol="0">
            <a:spAutoFit/>
          </a:bodyPr>
          <a:lstStyle/>
          <a:p>
            <a:pPr algn="ctr"/>
            <a:r>
              <a:rPr lang="en-US" sz="1600" dirty="0" err="1">
                <a:solidFill>
                  <a:schemeClr val="bg1"/>
                </a:solidFill>
                <a:latin typeface="Inter SemiBold" panose="02000503000000020004" pitchFamily="2" charset="0"/>
                <a:ea typeface="Inter SemiBold" panose="02000503000000020004" pitchFamily="2" charset="0"/>
              </a:rPr>
              <a:t>Danuka</a:t>
            </a:r>
            <a:r>
              <a:rPr lang="en-US" sz="1600" dirty="0">
                <a:solidFill>
                  <a:schemeClr val="bg1"/>
                </a:solidFill>
                <a:latin typeface="Inter SemiBold" panose="02000503000000020004" pitchFamily="2" charset="0"/>
                <a:ea typeface="Inter SemiBold" panose="02000503000000020004" pitchFamily="2" charset="0"/>
              </a:rPr>
              <a:t> </a:t>
            </a:r>
            <a:r>
              <a:rPr lang="en-US" sz="1600" dirty="0" err="1">
                <a:solidFill>
                  <a:schemeClr val="bg1"/>
                </a:solidFill>
                <a:latin typeface="Inter SemiBold" panose="02000503000000020004" pitchFamily="2" charset="0"/>
                <a:ea typeface="Inter SemiBold" panose="02000503000000020004" pitchFamily="2" charset="0"/>
              </a:rPr>
              <a:t>Maddepola</a:t>
            </a:r>
            <a:endParaRPr lang="en-IN" sz="1600" dirty="0">
              <a:solidFill>
                <a:schemeClr val="bg1"/>
              </a:solidFill>
              <a:latin typeface="Inter SemiBold" panose="02000503000000020004" pitchFamily="2" charset="0"/>
              <a:ea typeface="Inter SemiBold" panose="02000503000000020004" pitchFamily="2" charset="0"/>
            </a:endParaRPr>
          </a:p>
        </p:txBody>
      </p:sp>
      <p:sp>
        <p:nvSpPr>
          <p:cNvPr id="169" name="TextBox 168">
            <a:extLst>
              <a:ext uri="{FF2B5EF4-FFF2-40B4-BE49-F238E27FC236}">
                <a16:creationId xmlns:a16="http://schemas.microsoft.com/office/drawing/2014/main" id="{CA1660C7-891D-2312-216A-0DB9F059C68A}"/>
              </a:ext>
            </a:extLst>
          </p:cNvPr>
          <p:cNvSpPr txBox="1"/>
          <p:nvPr/>
        </p:nvSpPr>
        <p:spPr>
          <a:xfrm>
            <a:off x="675193" y="5209249"/>
            <a:ext cx="1588984" cy="784830"/>
          </a:xfrm>
          <a:prstGeom prst="rect">
            <a:avLst/>
          </a:prstGeom>
          <a:noFill/>
        </p:spPr>
        <p:txBody>
          <a:bodyPr wrap="square" rtlCol="0">
            <a:spAutoFit/>
          </a:bodyPr>
          <a:lstStyle/>
          <a:p>
            <a:pPr algn="ctr"/>
            <a:r>
              <a:rPr lang="en-US" sz="1500" dirty="0">
                <a:solidFill>
                  <a:schemeClr val="bg1"/>
                </a:solidFill>
                <a:latin typeface="Inter SemiBold" panose="02000503000000020004" pitchFamily="2" charset="0"/>
                <a:ea typeface="Inter SemiBold" panose="02000503000000020004" pitchFamily="2" charset="0"/>
              </a:rPr>
              <a:t>Supervisor :</a:t>
            </a:r>
          </a:p>
          <a:p>
            <a:pPr algn="ctr"/>
            <a:r>
              <a:rPr lang="en-US" sz="1500" dirty="0" err="1">
                <a:solidFill>
                  <a:schemeClr val="bg1"/>
                </a:solidFill>
                <a:latin typeface="Inter SemiBold" panose="02000503000000020004" pitchFamily="2" charset="0"/>
                <a:ea typeface="Inter SemiBold" panose="02000503000000020004" pitchFamily="2" charset="0"/>
              </a:rPr>
              <a:t>Prof.Sanath</a:t>
            </a:r>
            <a:r>
              <a:rPr lang="en-US" sz="1500" dirty="0">
                <a:solidFill>
                  <a:schemeClr val="bg1"/>
                </a:solidFill>
                <a:latin typeface="Inter SemiBold" panose="02000503000000020004" pitchFamily="2" charset="0"/>
                <a:ea typeface="Inter SemiBold" panose="02000503000000020004" pitchFamily="2" charset="0"/>
              </a:rPr>
              <a:t> </a:t>
            </a:r>
            <a:r>
              <a:rPr lang="en-US" sz="1500" dirty="0" err="1">
                <a:solidFill>
                  <a:schemeClr val="bg1"/>
                </a:solidFill>
                <a:latin typeface="Inter SemiBold" panose="02000503000000020004" pitchFamily="2" charset="0"/>
                <a:ea typeface="Inter SemiBold" panose="02000503000000020004" pitchFamily="2" charset="0"/>
              </a:rPr>
              <a:t>Jayawardhne</a:t>
            </a:r>
            <a:endParaRPr lang="en-US" sz="1500" dirty="0">
              <a:solidFill>
                <a:schemeClr val="bg1"/>
              </a:solidFill>
              <a:latin typeface="Inter SemiBold" panose="02000503000000020004" pitchFamily="2" charset="0"/>
              <a:ea typeface="Inter SemiBold" panose="02000503000000020004" pitchFamily="2" charset="0"/>
            </a:endParaRPr>
          </a:p>
        </p:txBody>
      </p:sp>
      <p:sp>
        <p:nvSpPr>
          <p:cNvPr id="170" name="TextBox 169">
            <a:extLst>
              <a:ext uri="{FF2B5EF4-FFF2-40B4-BE49-F238E27FC236}">
                <a16:creationId xmlns:a16="http://schemas.microsoft.com/office/drawing/2014/main" id="{2F8789D1-5A21-3A7C-D8E5-C0C23A46F88E}"/>
              </a:ext>
            </a:extLst>
          </p:cNvPr>
          <p:cNvSpPr txBox="1"/>
          <p:nvPr/>
        </p:nvSpPr>
        <p:spPr>
          <a:xfrm>
            <a:off x="2418773" y="5285411"/>
            <a:ext cx="1931737" cy="553998"/>
          </a:xfrm>
          <a:prstGeom prst="rect">
            <a:avLst/>
          </a:prstGeom>
          <a:noFill/>
        </p:spPr>
        <p:txBody>
          <a:bodyPr wrap="square" rtlCol="0">
            <a:spAutoFit/>
          </a:bodyPr>
          <a:lstStyle/>
          <a:p>
            <a:pPr algn="ctr"/>
            <a:r>
              <a:rPr lang="en-US" sz="1500" dirty="0">
                <a:solidFill>
                  <a:schemeClr val="bg1"/>
                </a:solidFill>
                <a:latin typeface="Inter SemiBold" panose="02000503000000020004" pitchFamily="2" charset="0"/>
                <a:ea typeface="Inter SemiBold" panose="02000503000000020004" pitchFamily="2" charset="0"/>
              </a:rPr>
              <a:t>Co – Supervisor :</a:t>
            </a:r>
          </a:p>
          <a:p>
            <a:pPr algn="ctr"/>
            <a:r>
              <a:rPr lang="en-US" sz="1500" dirty="0">
                <a:solidFill>
                  <a:schemeClr val="bg1"/>
                </a:solidFill>
                <a:latin typeface="Inter SemiBold" panose="02000503000000020004" pitchFamily="2" charset="0"/>
                <a:ea typeface="Inter SemiBold" panose="02000503000000020004" pitchFamily="2" charset="0"/>
              </a:rPr>
              <a:t>Rangi Liyanage</a:t>
            </a:r>
          </a:p>
        </p:txBody>
      </p:sp>
      <p:sp>
        <p:nvSpPr>
          <p:cNvPr id="201" name="TextBox 200">
            <a:extLst>
              <a:ext uri="{FF2B5EF4-FFF2-40B4-BE49-F238E27FC236}">
                <a16:creationId xmlns:a16="http://schemas.microsoft.com/office/drawing/2014/main" id="{17F9919B-1CA6-6FE4-69EA-49B8CB7C976A}"/>
              </a:ext>
            </a:extLst>
          </p:cNvPr>
          <p:cNvSpPr txBox="1"/>
          <p:nvPr/>
        </p:nvSpPr>
        <p:spPr>
          <a:xfrm>
            <a:off x="4204414" y="801988"/>
            <a:ext cx="3222171" cy="769441"/>
          </a:xfrm>
          <a:prstGeom prst="rect">
            <a:avLst/>
          </a:prstGeom>
          <a:noFill/>
        </p:spPr>
        <p:txBody>
          <a:bodyPr wrap="square" rtlCol="0">
            <a:spAutoFit/>
          </a:bodyPr>
          <a:lstStyle/>
          <a:p>
            <a:pPr algn="ctr"/>
            <a:r>
              <a:rPr lang="en-US" sz="4400" dirty="0">
                <a:solidFill>
                  <a:schemeClr val="bg1"/>
                </a:solidFill>
                <a:latin typeface="Poppins ExtraBold" panose="00000900000000000000" pitchFamily="2" charset="0"/>
                <a:ea typeface="Inter SemiBold" panose="02000503000000020004" pitchFamily="2" charset="0"/>
                <a:cs typeface="Poppins ExtraBold" panose="00000900000000000000" pitchFamily="2" charset="0"/>
              </a:rPr>
              <a:t>MEMBERS</a:t>
            </a:r>
            <a:endParaRPr lang="en-IN" sz="4400" dirty="0">
              <a:solidFill>
                <a:schemeClr val="bg1"/>
              </a:solidFill>
              <a:latin typeface="Poppins ExtraBold" panose="00000900000000000000" pitchFamily="2" charset="0"/>
              <a:ea typeface="Inter SemiBold" panose="02000503000000020004" pitchFamily="2" charset="0"/>
              <a:cs typeface="Poppins ExtraBold" panose="00000900000000000000" pitchFamily="2" charset="0"/>
            </a:endParaRPr>
          </a:p>
        </p:txBody>
      </p:sp>
    </p:spTree>
    <p:extLst>
      <p:ext uri="{BB962C8B-B14F-4D97-AF65-F5344CB8AC3E}">
        <p14:creationId xmlns:p14="http://schemas.microsoft.com/office/powerpoint/2010/main" val="220110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3352800" y="729343"/>
            <a:ext cx="5435600" cy="886029"/>
          </a:xfrm>
          <a:prstGeom prst="rect">
            <a:avLst/>
          </a:prstGeom>
        </p:spPr>
      </p:pic>
      <p:sp>
        <p:nvSpPr>
          <p:cNvPr id="14" name="TextBox 14"/>
          <p:cNvSpPr txBox="1"/>
          <p:nvPr/>
        </p:nvSpPr>
        <p:spPr>
          <a:xfrm>
            <a:off x="4538614" y="883303"/>
            <a:ext cx="4198986" cy="557332"/>
          </a:xfrm>
          <a:prstGeom prst="rect">
            <a:avLst/>
          </a:prstGeom>
        </p:spPr>
        <p:txBody>
          <a:bodyPr lIns="0" tIns="0" rIns="0" bIns="0" rtlCol="0" anchor="t">
            <a:spAutoFit/>
          </a:bodyPr>
          <a:lstStyle/>
          <a:p>
            <a:pPr>
              <a:lnSpc>
                <a:spcPts val="4667"/>
              </a:lnSpc>
            </a:pPr>
            <a:r>
              <a:rPr lang="en-US" sz="2933" dirty="0">
                <a:solidFill>
                  <a:srgbClr val="FFFFFF"/>
                </a:solidFill>
                <a:latin typeface="Poppins Bold"/>
              </a:rPr>
              <a:t>Project Evidence</a:t>
            </a:r>
          </a:p>
        </p:txBody>
      </p:sp>
      <p:pic>
        <p:nvPicPr>
          <p:cNvPr id="2" name="Picture 1">
            <a:extLst>
              <a:ext uri="{FF2B5EF4-FFF2-40B4-BE49-F238E27FC236}">
                <a16:creationId xmlns:a16="http://schemas.microsoft.com/office/drawing/2014/main" id="{319464B5-EE33-E238-7E71-7176B4688435}"/>
              </a:ext>
            </a:extLst>
          </p:cNvPr>
          <p:cNvPicPr>
            <a:picLocks noChangeAspect="1"/>
          </p:cNvPicPr>
          <p:nvPr/>
        </p:nvPicPr>
        <p:blipFill>
          <a:blip r:embed="rId3"/>
          <a:stretch>
            <a:fillRect/>
          </a:stretch>
        </p:blipFill>
        <p:spPr>
          <a:xfrm>
            <a:off x="871220" y="1998289"/>
            <a:ext cx="10398760" cy="4130368"/>
          </a:xfrm>
          <a:prstGeom prst="rect">
            <a:avLst/>
          </a:prstGeom>
        </p:spPr>
      </p:pic>
    </p:spTree>
    <p:extLst>
      <p:ext uri="{BB962C8B-B14F-4D97-AF65-F5344CB8AC3E}">
        <p14:creationId xmlns:p14="http://schemas.microsoft.com/office/powerpoint/2010/main" val="234417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3352800" y="729343"/>
            <a:ext cx="5435600" cy="886029"/>
          </a:xfrm>
          <a:prstGeom prst="rect">
            <a:avLst/>
          </a:prstGeom>
        </p:spPr>
      </p:pic>
      <p:sp>
        <p:nvSpPr>
          <p:cNvPr id="14" name="TextBox 14"/>
          <p:cNvSpPr txBox="1"/>
          <p:nvPr/>
        </p:nvSpPr>
        <p:spPr>
          <a:xfrm>
            <a:off x="4538614" y="883303"/>
            <a:ext cx="4198986" cy="557332"/>
          </a:xfrm>
          <a:prstGeom prst="rect">
            <a:avLst/>
          </a:prstGeom>
        </p:spPr>
        <p:txBody>
          <a:bodyPr lIns="0" tIns="0" rIns="0" bIns="0" rtlCol="0" anchor="t">
            <a:spAutoFit/>
          </a:bodyPr>
          <a:lstStyle/>
          <a:p>
            <a:pPr>
              <a:lnSpc>
                <a:spcPts val="4667"/>
              </a:lnSpc>
            </a:pPr>
            <a:r>
              <a:rPr lang="en-US" sz="2933" dirty="0">
                <a:solidFill>
                  <a:srgbClr val="FFFFFF"/>
                </a:solidFill>
                <a:latin typeface="Poppins Bold"/>
              </a:rPr>
              <a:t>Project Evidence</a:t>
            </a:r>
          </a:p>
        </p:txBody>
      </p:sp>
      <p:pic>
        <p:nvPicPr>
          <p:cNvPr id="2" name="Picture 1">
            <a:extLst>
              <a:ext uri="{FF2B5EF4-FFF2-40B4-BE49-F238E27FC236}">
                <a16:creationId xmlns:a16="http://schemas.microsoft.com/office/drawing/2014/main" id="{C3482526-AB28-36E5-57FF-2C05E77C4E81}"/>
              </a:ext>
            </a:extLst>
          </p:cNvPr>
          <p:cNvPicPr>
            <a:picLocks noChangeAspect="1"/>
          </p:cNvPicPr>
          <p:nvPr/>
        </p:nvPicPr>
        <p:blipFill>
          <a:blip r:embed="rId3"/>
          <a:stretch>
            <a:fillRect/>
          </a:stretch>
        </p:blipFill>
        <p:spPr>
          <a:xfrm>
            <a:off x="3262352" y="1935387"/>
            <a:ext cx="5667295" cy="4409156"/>
          </a:xfrm>
          <a:prstGeom prst="rect">
            <a:avLst/>
          </a:prstGeom>
        </p:spPr>
      </p:pic>
    </p:spTree>
    <p:extLst>
      <p:ext uri="{BB962C8B-B14F-4D97-AF65-F5344CB8AC3E}">
        <p14:creationId xmlns:p14="http://schemas.microsoft.com/office/powerpoint/2010/main" val="157189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3352800" y="729343"/>
            <a:ext cx="5435600" cy="886029"/>
          </a:xfrm>
          <a:prstGeom prst="rect">
            <a:avLst/>
          </a:prstGeom>
        </p:spPr>
      </p:pic>
      <p:sp>
        <p:nvSpPr>
          <p:cNvPr id="14" name="TextBox 14"/>
          <p:cNvSpPr txBox="1"/>
          <p:nvPr/>
        </p:nvSpPr>
        <p:spPr>
          <a:xfrm>
            <a:off x="4538614" y="883303"/>
            <a:ext cx="4198986" cy="557332"/>
          </a:xfrm>
          <a:prstGeom prst="rect">
            <a:avLst/>
          </a:prstGeom>
        </p:spPr>
        <p:txBody>
          <a:bodyPr lIns="0" tIns="0" rIns="0" bIns="0" rtlCol="0" anchor="t">
            <a:spAutoFit/>
          </a:bodyPr>
          <a:lstStyle/>
          <a:p>
            <a:pPr>
              <a:lnSpc>
                <a:spcPts val="4667"/>
              </a:lnSpc>
            </a:pPr>
            <a:r>
              <a:rPr lang="en-US" sz="2933" dirty="0">
                <a:solidFill>
                  <a:srgbClr val="FFFFFF"/>
                </a:solidFill>
                <a:latin typeface="Poppins Bold"/>
              </a:rPr>
              <a:t>Project Evidence</a:t>
            </a:r>
          </a:p>
        </p:txBody>
      </p:sp>
      <p:pic>
        <p:nvPicPr>
          <p:cNvPr id="3" name="Picture 2">
            <a:extLst>
              <a:ext uri="{FF2B5EF4-FFF2-40B4-BE49-F238E27FC236}">
                <a16:creationId xmlns:a16="http://schemas.microsoft.com/office/drawing/2014/main" id="{48CE1C75-3209-A3DF-7D59-6E6498F9B4E2}"/>
              </a:ext>
            </a:extLst>
          </p:cNvPr>
          <p:cNvPicPr>
            <a:picLocks noChangeAspect="1"/>
          </p:cNvPicPr>
          <p:nvPr/>
        </p:nvPicPr>
        <p:blipFill>
          <a:blip r:embed="rId3"/>
          <a:stretch>
            <a:fillRect/>
          </a:stretch>
        </p:blipFill>
        <p:spPr>
          <a:xfrm>
            <a:off x="563880" y="2282615"/>
            <a:ext cx="11064240" cy="3525922"/>
          </a:xfrm>
          <a:prstGeom prst="rect">
            <a:avLst/>
          </a:prstGeom>
        </p:spPr>
      </p:pic>
    </p:spTree>
    <p:extLst>
      <p:ext uri="{BB962C8B-B14F-4D97-AF65-F5344CB8AC3E}">
        <p14:creationId xmlns:p14="http://schemas.microsoft.com/office/powerpoint/2010/main" val="218553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3352800" y="729343"/>
            <a:ext cx="5435600" cy="886029"/>
          </a:xfrm>
          <a:prstGeom prst="rect">
            <a:avLst/>
          </a:prstGeom>
        </p:spPr>
      </p:pic>
      <p:sp>
        <p:nvSpPr>
          <p:cNvPr id="14" name="TextBox 14"/>
          <p:cNvSpPr txBox="1"/>
          <p:nvPr/>
        </p:nvSpPr>
        <p:spPr>
          <a:xfrm>
            <a:off x="4538614" y="883303"/>
            <a:ext cx="4198986" cy="557332"/>
          </a:xfrm>
          <a:prstGeom prst="rect">
            <a:avLst/>
          </a:prstGeom>
        </p:spPr>
        <p:txBody>
          <a:bodyPr lIns="0" tIns="0" rIns="0" bIns="0" rtlCol="0" anchor="t">
            <a:spAutoFit/>
          </a:bodyPr>
          <a:lstStyle/>
          <a:p>
            <a:pPr>
              <a:lnSpc>
                <a:spcPts val="4667"/>
              </a:lnSpc>
            </a:pPr>
            <a:r>
              <a:rPr lang="en-US" sz="2933" dirty="0">
                <a:solidFill>
                  <a:srgbClr val="FFFFFF"/>
                </a:solidFill>
                <a:latin typeface="Poppins Bold"/>
              </a:rPr>
              <a:t>Project Evidence</a:t>
            </a:r>
          </a:p>
        </p:txBody>
      </p:sp>
      <p:pic>
        <p:nvPicPr>
          <p:cNvPr id="2" name="Picture 1">
            <a:extLst>
              <a:ext uri="{FF2B5EF4-FFF2-40B4-BE49-F238E27FC236}">
                <a16:creationId xmlns:a16="http://schemas.microsoft.com/office/drawing/2014/main" id="{F02E4073-C197-1CD1-9130-6AEECB1D764F}"/>
              </a:ext>
            </a:extLst>
          </p:cNvPr>
          <p:cNvPicPr>
            <a:picLocks noChangeAspect="1"/>
          </p:cNvPicPr>
          <p:nvPr/>
        </p:nvPicPr>
        <p:blipFill>
          <a:blip r:embed="rId3"/>
          <a:stretch>
            <a:fillRect/>
          </a:stretch>
        </p:blipFill>
        <p:spPr>
          <a:xfrm>
            <a:off x="594360" y="2213761"/>
            <a:ext cx="11003280" cy="3760936"/>
          </a:xfrm>
          <a:prstGeom prst="rect">
            <a:avLst/>
          </a:prstGeom>
        </p:spPr>
      </p:pic>
    </p:spTree>
    <p:extLst>
      <p:ext uri="{BB962C8B-B14F-4D97-AF65-F5344CB8AC3E}">
        <p14:creationId xmlns:p14="http://schemas.microsoft.com/office/powerpoint/2010/main" val="185573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1" name="TextBox 21"/>
          <p:cNvSpPr txBox="1"/>
          <p:nvPr/>
        </p:nvSpPr>
        <p:spPr>
          <a:xfrm>
            <a:off x="728663" y="2252849"/>
            <a:ext cx="371475" cy="392906"/>
          </a:xfrm>
          <a:prstGeom prst="rect">
            <a:avLst/>
          </a:prstGeom>
        </p:spPr>
        <p:txBody>
          <a:bodyPr lIns="33867" tIns="33867" rIns="33867" bIns="33867" rtlCol="0" anchor="ctr"/>
          <a:lstStyle/>
          <a:p>
            <a:pPr algn="ctr">
              <a:lnSpc>
                <a:spcPts val="1773"/>
              </a:lnSpc>
            </a:pPr>
            <a:endParaRPr sz="1200"/>
          </a:p>
        </p:txBody>
      </p:sp>
      <p:pic>
        <p:nvPicPr>
          <p:cNvPr id="27" name="Picture 26">
            <a:extLst>
              <a:ext uri="{FF2B5EF4-FFF2-40B4-BE49-F238E27FC236}">
                <a16:creationId xmlns:a16="http://schemas.microsoft.com/office/drawing/2014/main" id="{0D28892E-D458-7B60-13E1-5F9AD93763D8}"/>
              </a:ext>
            </a:extLst>
          </p:cNvPr>
          <p:cNvPicPr>
            <a:picLocks noChangeAspect="1"/>
          </p:cNvPicPr>
          <p:nvPr/>
        </p:nvPicPr>
        <p:blipFill>
          <a:blip r:embed="rId2"/>
          <a:stretch>
            <a:fillRect/>
          </a:stretch>
        </p:blipFill>
        <p:spPr>
          <a:xfrm>
            <a:off x="3111903" y="273342"/>
            <a:ext cx="5464061" cy="887307"/>
          </a:xfrm>
          <a:prstGeom prst="rect">
            <a:avLst/>
          </a:prstGeom>
        </p:spPr>
      </p:pic>
      <p:sp>
        <p:nvSpPr>
          <p:cNvPr id="14" name="TextBox 14"/>
          <p:cNvSpPr txBox="1"/>
          <p:nvPr/>
        </p:nvSpPr>
        <p:spPr>
          <a:xfrm>
            <a:off x="3534842" y="415630"/>
            <a:ext cx="4618182" cy="610039"/>
          </a:xfrm>
          <a:prstGeom prst="rect">
            <a:avLst/>
          </a:prstGeom>
        </p:spPr>
        <p:txBody>
          <a:bodyPr wrap="square" lIns="0" tIns="0" rIns="0" bIns="0" rtlCol="0" anchor="t">
            <a:spAutoFit/>
          </a:bodyPr>
          <a:lstStyle/>
          <a:p>
            <a:pPr algn="ctr">
              <a:lnSpc>
                <a:spcPts val="4667"/>
              </a:lnSpc>
            </a:pPr>
            <a:r>
              <a:rPr lang="en-US" sz="4400" dirty="0">
                <a:solidFill>
                  <a:srgbClr val="FFFFFF"/>
                </a:solidFill>
                <a:latin typeface="Poppins Bold"/>
              </a:rPr>
              <a:t>References </a:t>
            </a:r>
          </a:p>
        </p:txBody>
      </p:sp>
      <p:sp>
        <p:nvSpPr>
          <p:cNvPr id="2" name="TextBox 1">
            <a:extLst>
              <a:ext uri="{FF2B5EF4-FFF2-40B4-BE49-F238E27FC236}">
                <a16:creationId xmlns:a16="http://schemas.microsoft.com/office/drawing/2014/main" id="{22F1F020-472A-BB43-7E20-7F2EA7A145C9}"/>
              </a:ext>
            </a:extLst>
          </p:cNvPr>
          <p:cNvSpPr txBox="1"/>
          <p:nvPr/>
        </p:nvSpPr>
        <p:spPr>
          <a:xfrm>
            <a:off x="512618" y="1496291"/>
            <a:ext cx="11416146" cy="5992410"/>
          </a:xfrm>
          <a:prstGeom prst="rect">
            <a:avLst/>
          </a:prstGeom>
          <a:noFill/>
        </p:spPr>
        <p:txBody>
          <a:bodyPr wrap="square" rtlCol="0">
            <a:spAutoFit/>
          </a:bodyPr>
          <a:lstStyle/>
          <a:p>
            <a:pPr marL="342900" indent="-34290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Patrick Benavidez and Mo Jamshidi, “Mobile robot navigation and target tracking system,” 2011. Accessed: Aug. 01, 2023. [Online]. Available: </a:t>
            </a:r>
            <a:r>
              <a:rPr lang="en-US" sz="1800" b="0" i="0" u="none" strike="noStrike" baseline="0" dirty="0">
                <a:solidFill>
                  <a:srgbClr val="0462C1"/>
                </a:solidFill>
                <a:latin typeface="Times New Roman" panose="02020603050405020304" pitchFamily="18" charset="0"/>
              </a:rPr>
              <a:t>https://ieeexplore.ieee.org/document/5966614 </a:t>
            </a:r>
          </a:p>
          <a:p>
            <a:pPr marL="342900" indent="-342900">
              <a:buFont typeface="Arial" panose="020B0604020202020204" pitchFamily="34" charset="0"/>
              <a:buChar char="•"/>
            </a:pPr>
            <a:endParaRPr lang="en-US" dirty="0">
              <a:solidFill>
                <a:srgbClr val="000000"/>
              </a:solidFill>
              <a:latin typeface="Times New Roman" panose="02020603050405020304" pitchFamily="18" charset="0"/>
            </a:endParaRPr>
          </a:p>
          <a:p>
            <a:pPr marL="342900" indent="-34290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G. Kahn, P. Abbeel, and S. Levine, “BADGR: An Autonomous Self-Supervised Learning-Based Navigation System,” </a:t>
            </a:r>
            <a:r>
              <a:rPr lang="en-US" sz="1800" b="0" i="1" u="none" strike="noStrike" baseline="0" dirty="0">
                <a:solidFill>
                  <a:srgbClr val="000000"/>
                </a:solidFill>
                <a:latin typeface="Times New Roman" panose="02020603050405020304" pitchFamily="18" charset="0"/>
              </a:rPr>
              <a:t>IEEE Robot Autom Lett</a:t>
            </a:r>
            <a:r>
              <a:rPr lang="en-US" sz="1800" b="0" i="0" u="none" strike="noStrike" baseline="0" dirty="0">
                <a:solidFill>
                  <a:srgbClr val="000000"/>
                </a:solidFill>
                <a:latin typeface="Times New Roman" panose="02020603050405020304" pitchFamily="18" charset="0"/>
              </a:rPr>
              <a:t>, vol. 6, no. 2, pp. 1312–1319, Apr. 2021, doi: 10.1109/LRA.2021.3057023.</a:t>
            </a:r>
          </a:p>
          <a:p>
            <a:pPr marL="285750" indent="-285750">
              <a:buFont typeface="Arial" panose="020B0604020202020204" pitchFamily="34" charset="0"/>
              <a:buChar char="•"/>
            </a:pPr>
            <a:endParaRPr lang="en-US" sz="1800" b="0" i="0" u="none" strike="noStrike" baseline="0" dirty="0">
              <a:solidFill>
                <a:srgbClr val="000000"/>
              </a:solidFill>
              <a:latin typeface="Times New Roman" panose="02020603050405020304" pitchFamily="18" charset="0"/>
            </a:endParaRPr>
          </a:p>
          <a:p>
            <a:pPr marL="342900" marR="0" indent="-342900">
              <a:spcBef>
                <a:spcPts val="0"/>
              </a:spcBef>
              <a:spcAft>
                <a:spcPts val="0"/>
              </a:spcAft>
              <a:buFont typeface="Arial" panose="020B0604020202020204" pitchFamily="34" charset="0"/>
              <a:buChar char="•"/>
            </a:pPr>
            <a:r>
              <a:rPr lang="en-US" sz="1800" dirty="0" err="1">
                <a:solidFill>
                  <a:srgbClr val="000000"/>
                </a:solidFill>
                <a:effectLst/>
                <a:latin typeface="Times New Roman" panose="02020603050405020304" pitchFamily="18" charset="0"/>
                <a:ea typeface="Calibri" panose="020F0502020204030204" pitchFamily="34" charset="0"/>
              </a:rPr>
              <a:t>S.Arthika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S.Chidammabara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Eswari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R.Prathipa</a:t>
            </a:r>
            <a:r>
              <a:rPr lang="en-US" sz="1800" dirty="0">
                <a:solidFill>
                  <a:srgbClr val="000000"/>
                </a:solidFill>
                <a:effectLst/>
                <a:latin typeface="Times New Roman" panose="02020603050405020304" pitchFamily="18" charset="0"/>
                <a:ea typeface="Calibri" panose="020F0502020204030204" pitchFamily="34" charset="0"/>
              </a:rPr>
              <a:t> and </a:t>
            </a:r>
            <a:r>
              <a:rPr lang="en-US" sz="1800" dirty="0" err="1">
                <a:solidFill>
                  <a:srgbClr val="000000"/>
                </a:solidFill>
                <a:effectLst/>
                <a:latin typeface="Times New Roman" panose="02020603050405020304" pitchFamily="18" charset="0"/>
                <a:ea typeface="Calibri" panose="020F0502020204030204" pitchFamily="34" charset="0"/>
              </a:rPr>
              <a:t>D.Devasena</a:t>
            </a:r>
            <a:r>
              <a:rPr lang="en-US" sz="1800" dirty="0">
                <a:solidFill>
                  <a:srgbClr val="000000"/>
                </a:solidFill>
                <a:effectLst/>
                <a:latin typeface="Times New Roman" panose="02020603050405020304" pitchFamily="18" charset="0"/>
                <a:ea typeface="Calibri" panose="020F0502020204030204" pitchFamily="34" charset="0"/>
              </a:rPr>
              <a:t>. “Bore well Child Fall Safeguarding Robot” (ICCSP 2018) published in the year 2018(IEEE). </a:t>
            </a:r>
          </a:p>
          <a:p>
            <a:pPr marL="342900" marR="0" indent="-342900">
              <a:spcBef>
                <a:spcPts val="0"/>
              </a:spcBef>
              <a:spcAft>
                <a:spcPts val="0"/>
              </a:spcAft>
              <a:buFont typeface="Arial" panose="020B0604020202020204" pitchFamily="34" charset="0"/>
              <a:buChar char="•"/>
            </a:pPr>
            <a:endParaRPr lang="en-US" sz="1800" dirty="0">
              <a:solidFill>
                <a:srgbClr val="000000"/>
              </a:solidFill>
              <a:effectLst/>
              <a:latin typeface="Arial" panose="020B0604020202020204" pitchFamily="34" charset="0"/>
              <a:ea typeface="Arial" panose="020B0604020202020204" pitchFamily="34" charset="0"/>
            </a:endParaRPr>
          </a:p>
          <a:p>
            <a:pPr marL="342900" marR="0" indent="-342900">
              <a:spcBef>
                <a:spcPts val="0"/>
              </a:spcBef>
              <a:spcAft>
                <a:spcPts val="0"/>
              </a:spcAft>
              <a:buFont typeface="Arial" panose="020B0604020202020204" pitchFamily="34" charset="0"/>
              <a:buChar char="•"/>
            </a:pPr>
            <a:r>
              <a:rPr lang="en-US" sz="1800" dirty="0" err="1">
                <a:solidFill>
                  <a:srgbClr val="000000"/>
                </a:solidFill>
                <a:effectLst/>
                <a:latin typeface="Times New Roman" panose="02020603050405020304" pitchFamily="18" charset="0"/>
                <a:ea typeface="Calibri" panose="020F0502020204030204" pitchFamily="34" charset="0"/>
              </a:rPr>
              <a:t>Chunyan</a:t>
            </a:r>
            <a:r>
              <a:rPr lang="en-US" sz="1800" dirty="0">
                <a:solidFill>
                  <a:srgbClr val="000000"/>
                </a:solidFill>
                <a:effectLst/>
                <a:latin typeface="Times New Roman" panose="02020603050405020304" pitchFamily="18" charset="0"/>
                <a:ea typeface="Calibri" panose="020F0502020204030204" pitchFamily="34" charset="0"/>
              </a:rPr>
              <a:t> Ji, </a:t>
            </a:r>
            <a:r>
              <a:rPr lang="en-US" sz="1800" dirty="0" err="1">
                <a:solidFill>
                  <a:srgbClr val="000000"/>
                </a:solidFill>
                <a:effectLst/>
                <a:latin typeface="Times New Roman" panose="02020603050405020304" pitchFamily="18" charset="0"/>
                <a:ea typeface="Calibri" panose="020F0502020204030204" pitchFamily="34" charset="0"/>
              </a:rPr>
              <a:t>Thosini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Bamunu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Mudiyanselage</a:t>
            </a:r>
            <a:r>
              <a:rPr lang="en-US" sz="1800" dirty="0">
                <a:solidFill>
                  <a:srgbClr val="000000"/>
                </a:solidFill>
                <a:effectLst/>
                <a:latin typeface="Times New Roman" panose="02020603050405020304" pitchFamily="18" charset="0"/>
                <a:ea typeface="Calibri" panose="020F0502020204030204" pitchFamily="34" charset="0"/>
              </a:rPr>
              <a:t>, Yutong Gao and Yi Pan. “A review of infant cry analysis and classification” published in the year</a:t>
            </a:r>
            <a:r>
              <a:rPr lang="en-US" dirty="0">
                <a:solidFill>
                  <a:srgbClr val="000000"/>
                </a:solidFill>
                <a:latin typeface="Arial" panose="020B0604020202020204" pitchFamily="34" charset="0"/>
                <a:ea typeface="Calibri" panose="020F0502020204030204" pitchFamily="34" charset="0"/>
              </a:rPr>
              <a:t> </a:t>
            </a:r>
            <a:r>
              <a:rPr lang="en-US" sz="1800" dirty="0">
                <a:solidFill>
                  <a:srgbClr val="000000"/>
                </a:solidFill>
                <a:effectLst/>
                <a:latin typeface="Times New Roman" panose="02020603050405020304" pitchFamily="18" charset="0"/>
                <a:ea typeface="Calibri" panose="020F0502020204030204" pitchFamily="34" charset="0"/>
              </a:rPr>
              <a:t>2021(Springer).</a:t>
            </a:r>
          </a:p>
          <a:p>
            <a:pPr marL="342900" marR="0" indent="-342900">
              <a:spcBef>
                <a:spcPts val="0"/>
              </a:spcBef>
              <a:spcAft>
                <a:spcPts val="0"/>
              </a:spcAft>
              <a:buFont typeface="Arial" panose="020B0604020202020204" pitchFamily="34" charset="0"/>
              <a:buChar char="•"/>
            </a:pPr>
            <a:endParaRPr lang="en-US" sz="1800" dirty="0">
              <a:solidFill>
                <a:srgbClr val="000000"/>
              </a:solidFill>
              <a:effectLst/>
              <a:latin typeface="Arial" panose="020B0604020202020204" pitchFamily="34" charset="0"/>
              <a:ea typeface="Arial" panose="020B0604020202020204" pitchFamily="34" charset="0"/>
            </a:endParaRPr>
          </a:p>
          <a:p>
            <a:pPr marL="342900" marR="0" indent="-342900">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Calibri" panose="020F0502020204030204" pitchFamily="34" charset="0"/>
              </a:rPr>
              <a:t> Pruthvi Raj Myakala, </a:t>
            </a:r>
            <a:r>
              <a:rPr lang="en-US" sz="1800" dirty="0" err="1">
                <a:solidFill>
                  <a:srgbClr val="000000"/>
                </a:solidFill>
                <a:effectLst/>
                <a:latin typeface="Times New Roman" panose="02020603050405020304" pitchFamily="18" charset="0"/>
                <a:ea typeface="Calibri" panose="020F0502020204030204" pitchFamily="34" charset="0"/>
              </a:rPr>
              <a:t>Rajasree</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Nalumacha</a:t>
            </a:r>
            <a:r>
              <a:rPr lang="en-US" sz="1800" dirty="0">
                <a:solidFill>
                  <a:srgbClr val="000000"/>
                </a:solidFill>
                <a:effectLst/>
                <a:latin typeface="Times New Roman" panose="02020603050405020304" pitchFamily="18" charset="0"/>
                <a:ea typeface="Calibri" panose="020F0502020204030204" pitchFamily="34" charset="0"/>
              </a:rPr>
              <a:t>, Shivam Sharma and </a:t>
            </a:r>
            <a:r>
              <a:rPr lang="en-US" sz="1800" dirty="0" err="1">
                <a:solidFill>
                  <a:srgbClr val="000000"/>
                </a:solidFill>
                <a:effectLst/>
                <a:latin typeface="Times New Roman" panose="02020603050405020304" pitchFamily="18" charset="0"/>
                <a:ea typeface="Calibri" panose="020F0502020204030204" pitchFamily="34" charset="0"/>
              </a:rPr>
              <a:t>V.K.Mittal</a:t>
            </a:r>
            <a:r>
              <a:rPr lang="en-US" sz="1800" dirty="0">
                <a:solidFill>
                  <a:srgbClr val="000000"/>
                </a:solidFill>
                <a:effectLst/>
                <a:latin typeface="Times New Roman" panose="02020603050405020304" pitchFamily="18" charset="0"/>
                <a:ea typeface="Calibri" panose="020F0502020204030204" pitchFamily="34" charset="0"/>
              </a:rPr>
              <a:t>. “An Intelligent System for Infant Cry Detection and Information in Real Time”(ACIIW 2017) published in the year 2017(IEEE).</a:t>
            </a:r>
          </a:p>
          <a:p>
            <a:pPr marL="342900" marR="0" indent="-342900">
              <a:spcBef>
                <a:spcPts val="0"/>
              </a:spcBef>
              <a:spcAft>
                <a:spcPts val="0"/>
              </a:spcAft>
              <a:buFont typeface="Arial" panose="020B0604020202020204" pitchFamily="34" charset="0"/>
              <a:buChar char="•"/>
            </a:pPr>
            <a:endParaRPr lang="en-US" sz="1800" dirty="0">
              <a:solidFill>
                <a:srgbClr val="000000"/>
              </a:solidFill>
              <a:effectLst/>
              <a:latin typeface="Arial" panose="020B0604020202020204" pitchFamily="34" charset="0"/>
              <a:ea typeface="Arial" panose="020B0604020202020204" pitchFamily="34" charset="0"/>
            </a:endParaRPr>
          </a:p>
          <a:p>
            <a:pPr marL="342900" marR="0" indent="-342900">
              <a:spcBef>
                <a:spcPts val="0"/>
              </a:spcBef>
              <a:spcAft>
                <a:spcPts val="0"/>
              </a:spcAft>
              <a:buFont typeface="Arial" panose="020B0604020202020204" pitchFamily="34" charset="0"/>
              <a:buChar char="•"/>
            </a:pPr>
            <a:r>
              <a:rPr lang="en-US" sz="1800" dirty="0" err="1">
                <a:solidFill>
                  <a:srgbClr val="000000"/>
                </a:solidFill>
                <a:effectLst/>
                <a:latin typeface="Times New Roman" panose="02020603050405020304" pitchFamily="18" charset="0"/>
                <a:ea typeface="Calibri" panose="020F0502020204030204" pitchFamily="34" charset="0"/>
              </a:rPr>
              <a:t>M.Benisha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Thandaiah</a:t>
            </a:r>
            <a:r>
              <a:rPr lang="en-US" sz="1800" dirty="0">
                <a:solidFill>
                  <a:srgbClr val="000000"/>
                </a:solidFill>
                <a:effectLst/>
                <a:latin typeface="Times New Roman" panose="02020603050405020304" pitchFamily="18" charset="0"/>
                <a:ea typeface="Calibri" panose="020F0502020204030204" pitchFamily="34" charset="0"/>
              </a:rPr>
              <a:t> Prabu R, </a:t>
            </a:r>
            <a:r>
              <a:rPr lang="en-US" sz="1800" dirty="0" err="1">
                <a:solidFill>
                  <a:srgbClr val="000000"/>
                </a:solidFill>
                <a:effectLst/>
                <a:latin typeface="Times New Roman" panose="02020603050405020304" pitchFamily="18" charset="0"/>
                <a:ea typeface="Calibri" panose="020F0502020204030204" pitchFamily="34" charset="0"/>
              </a:rPr>
              <a:t>Gowri.M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Vishali.K</a:t>
            </a:r>
            <a:r>
              <a:rPr lang="en-US" sz="1800" dirty="0">
                <a:solidFill>
                  <a:srgbClr val="000000"/>
                </a:solidFill>
                <a:effectLst/>
                <a:latin typeface="Times New Roman" panose="02020603050405020304" pitchFamily="18" charset="0"/>
                <a:ea typeface="Calibri" panose="020F0502020204030204" pitchFamily="34" charset="0"/>
              </a:rPr>
              <a:t>, Divya </a:t>
            </a:r>
            <a:r>
              <a:rPr lang="en-US" sz="1800" dirty="0" err="1">
                <a:solidFill>
                  <a:srgbClr val="000000"/>
                </a:solidFill>
                <a:effectLst/>
                <a:latin typeface="Times New Roman" panose="02020603050405020304" pitchFamily="18" charset="0"/>
                <a:ea typeface="Calibri" panose="020F0502020204030204" pitchFamily="34" charset="0"/>
              </a:rPr>
              <a:t>Priyadharshini.R</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M.Anisha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Ponmozhi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Chezhiyam</a:t>
            </a:r>
            <a:r>
              <a:rPr lang="en-US" sz="1800" dirty="0">
                <a:solidFill>
                  <a:srgbClr val="000000"/>
                </a:solidFill>
                <a:effectLst/>
                <a:latin typeface="Times New Roman" panose="02020603050405020304" pitchFamily="18" charset="0"/>
                <a:ea typeface="Calibri" panose="020F0502020204030204" pitchFamily="34" charset="0"/>
              </a:rPr>
              <a:t> and </a:t>
            </a:r>
            <a:r>
              <a:rPr lang="en-US" sz="1800" dirty="0" err="1">
                <a:solidFill>
                  <a:srgbClr val="000000"/>
                </a:solidFill>
                <a:effectLst/>
                <a:latin typeface="Times New Roman" panose="02020603050405020304" pitchFamily="18" charset="0"/>
                <a:ea typeface="Calibri" panose="020F0502020204030204" pitchFamily="34" charset="0"/>
              </a:rPr>
              <a:t>C.Jim</a:t>
            </a:r>
            <a:r>
              <a:rPr lang="en-US" sz="1800" dirty="0">
                <a:solidFill>
                  <a:srgbClr val="000000"/>
                </a:solidFill>
                <a:effectLst/>
                <a:latin typeface="Times New Roman" panose="02020603050405020304" pitchFamily="18" charset="0"/>
                <a:ea typeface="Calibri" panose="020F0502020204030204" pitchFamily="34" charset="0"/>
              </a:rPr>
              <a:t> Elliot. “Design of wearable device</a:t>
            </a:r>
            <a:r>
              <a:rPr lang="en-US" dirty="0">
                <a:solidFill>
                  <a:srgbClr val="000000"/>
                </a:solidFill>
                <a:latin typeface="Arial" panose="020B0604020202020204" pitchFamily="34" charset="0"/>
                <a:ea typeface="Calibri" panose="020F0502020204030204" pitchFamily="34" charset="0"/>
              </a:rPr>
              <a:t> </a:t>
            </a:r>
            <a:r>
              <a:rPr lang="en-US" sz="1800" dirty="0">
                <a:solidFill>
                  <a:srgbClr val="000000"/>
                </a:solidFill>
                <a:effectLst/>
                <a:latin typeface="Times New Roman" panose="02020603050405020304" pitchFamily="18" charset="0"/>
                <a:ea typeface="Calibri" panose="020F0502020204030204" pitchFamily="34" charset="0"/>
              </a:rPr>
              <a:t>for child safety” (ICICV 2021) published in the year 2021(IEEE).</a:t>
            </a:r>
          </a:p>
          <a:p>
            <a:pPr marL="342900" marR="0" indent="-342900">
              <a:lnSpc>
                <a:spcPct val="115000"/>
              </a:lnSpc>
              <a:spcBef>
                <a:spcPts val="0"/>
              </a:spcBef>
              <a:spcAft>
                <a:spcPts val="0"/>
              </a:spcAft>
              <a:buFont typeface="+mj-lt"/>
              <a:buAutoNum type="arabicPeriod"/>
            </a:pPr>
            <a:endParaRPr lang="en-US" dirty="0">
              <a:solidFill>
                <a:srgbClr val="000000"/>
              </a:solidFill>
              <a:latin typeface="Times New Roman" panose="02020603050405020304" pitchFamily="18" charset="0"/>
              <a:ea typeface="Arial" panose="020B0604020202020204" pitchFamily="34" charset="0"/>
            </a:endParaRPr>
          </a:p>
          <a:p>
            <a:pPr marL="342900" marR="0" indent="-342900">
              <a:lnSpc>
                <a:spcPct val="115000"/>
              </a:lnSpc>
              <a:spcBef>
                <a:spcPts val="0"/>
              </a:spcBef>
              <a:spcAft>
                <a:spcPts val="0"/>
              </a:spcAft>
              <a:buFont typeface="+mj-lt"/>
              <a:buAutoNum type="arabicPeriod"/>
            </a:pPr>
            <a:endParaRPr lang="en-US" sz="1800" dirty="0">
              <a:solidFill>
                <a:srgbClr val="000000"/>
              </a:solidFill>
              <a:effectLst/>
              <a:latin typeface="Arial" panose="020B0604020202020204" pitchFamily="34" charset="0"/>
              <a:ea typeface="Arial" panose="020B0604020202020204" pitchFamily="34" charset="0"/>
            </a:endParaRPr>
          </a:p>
          <a:p>
            <a:pPr marL="342900" indent="-342900">
              <a:buFont typeface="+mj-lt"/>
              <a:buAutoNum type="arabicPeriod"/>
            </a:pPr>
            <a:endParaRPr lang="en-US" sz="1800" b="0" i="0" u="none" strike="noStrike" baseline="0" dirty="0">
              <a:solidFill>
                <a:srgbClr val="000000"/>
              </a:solidFill>
              <a:latin typeface="Times New Roman" panose="02020603050405020304" pitchFamily="18" charset="0"/>
            </a:endParaRPr>
          </a:p>
          <a:p>
            <a:pPr marL="342900" indent="-342900">
              <a:buFont typeface="+mj-lt"/>
              <a:buAutoNum type="arabicPeriod"/>
            </a:pPr>
            <a:endParaRPr lang="en-US" dirty="0"/>
          </a:p>
        </p:txBody>
      </p:sp>
    </p:spTree>
    <p:extLst>
      <p:ext uri="{BB962C8B-B14F-4D97-AF65-F5344CB8AC3E}">
        <p14:creationId xmlns:p14="http://schemas.microsoft.com/office/powerpoint/2010/main" val="149717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TextBox 9"/>
          <p:cNvSpPr txBox="1"/>
          <p:nvPr/>
        </p:nvSpPr>
        <p:spPr>
          <a:xfrm>
            <a:off x="1127191" y="3277842"/>
            <a:ext cx="6955731" cy="1252394"/>
          </a:xfrm>
          <a:prstGeom prst="rect">
            <a:avLst/>
          </a:prstGeom>
        </p:spPr>
        <p:txBody>
          <a:bodyPr wrap="square" lIns="0" tIns="0" rIns="0" bIns="0" rtlCol="0" anchor="t">
            <a:spAutoFit/>
          </a:bodyPr>
          <a:lstStyle/>
          <a:p>
            <a:pPr algn="just">
              <a:lnSpc>
                <a:spcPct val="150000"/>
              </a:lnSpc>
            </a:pPr>
            <a:r>
              <a:rPr lang="en-GB" sz="1867" dirty="0">
                <a:solidFill>
                  <a:srgbClr val="000000"/>
                </a:solidFill>
                <a:latin typeface="Poppins"/>
              </a:rPr>
              <a:t>BSc (Hons) in Information Technology </a:t>
            </a:r>
          </a:p>
          <a:p>
            <a:pPr algn="just">
              <a:lnSpc>
                <a:spcPct val="150000"/>
              </a:lnSpc>
            </a:pPr>
            <a:r>
              <a:rPr lang="en-GB" sz="1867" dirty="0">
                <a:solidFill>
                  <a:srgbClr val="000000"/>
                </a:solidFill>
                <a:latin typeface="Poppins"/>
              </a:rPr>
              <a:t>Specializing in Computer Systems &amp; Network Engineering</a:t>
            </a:r>
          </a:p>
          <a:p>
            <a:pPr algn="just">
              <a:lnSpc>
                <a:spcPct val="150000"/>
              </a:lnSpc>
            </a:pPr>
            <a:endParaRPr lang="en-GB" sz="1867" dirty="0">
              <a:solidFill>
                <a:srgbClr val="000000"/>
              </a:solidFill>
              <a:latin typeface="Poppins"/>
            </a:endParaRPr>
          </a:p>
        </p:txBody>
      </p:sp>
      <p:grpSp>
        <p:nvGrpSpPr>
          <p:cNvPr id="11" name="Group 11"/>
          <p:cNvGrpSpPr/>
          <p:nvPr/>
        </p:nvGrpSpPr>
        <p:grpSpPr>
          <a:xfrm>
            <a:off x="812800" y="2261270"/>
            <a:ext cx="6961265" cy="727235"/>
            <a:chOff x="0" y="0"/>
            <a:chExt cx="3460849" cy="698500"/>
          </a:xfrm>
        </p:grpSpPr>
        <p:sp>
          <p:nvSpPr>
            <p:cNvPr id="12" name="Freeform 12"/>
            <p:cNvSpPr/>
            <p:nvPr/>
          </p:nvSpPr>
          <p:spPr>
            <a:xfrm>
              <a:off x="1375" y="0"/>
              <a:ext cx="3458098" cy="698500"/>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endParaRPr lang="en-US" sz="1200" dirty="0"/>
            </a:p>
          </p:txBody>
        </p:sp>
        <p:sp>
          <p:nvSpPr>
            <p:cNvPr id="13" name="TextBox 13"/>
            <p:cNvSpPr txBox="1"/>
            <p:nvPr/>
          </p:nvSpPr>
          <p:spPr>
            <a:xfrm>
              <a:off x="114300" y="-38100"/>
              <a:ext cx="584200" cy="736600"/>
            </a:xfrm>
            <a:prstGeom prst="rect">
              <a:avLst/>
            </a:prstGeom>
          </p:spPr>
          <p:txBody>
            <a:bodyPr lIns="33867" tIns="33867" rIns="33867" bIns="33867" rtlCol="0" anchor="ctr"/>
            <a:lstStyle/>
            <a:p>
              <a:pPr algn="ctr">
                <a:lnSpc>
                  <a:spcPts val="1773"/>
                </a:lnSpc>
              </a:pPr>
              <a:endParaRPr sz="1200"/>
            </a:p>
          </p:txBody>
        </p:sp>
      </p:grpSp>
      <p:sp>
        <p:nvSpPr>
          <p:cNvPr id="14" name="TextBox 14"/>
          <p:cNvSpPr txBox="1"/>
          <p:nvPr/>
        </p:nvSpPr>
        <p:spPr>
          <a:xfrm>
            <a:off x="1366035" y="2389287"/>
            <a:ext cx="6478040" cy="451662"/>
          </a:xfrm>
          <a:prstGeom prst="rect">
            <a:avLst/>
          </a:prstGeom>
        </p:spPr>
        <p:txBody>
          <a:bodyPr wrap="square" lIns="0" tIns="0" rIns="0" bIns="0" rtlCol="0" anchor="t">
            <a:spAutoFit/>
          </a:bodyPr>
          <a:lstStyle/>
          <a:p>
            <a:pPr>
              <a:lnSpc>
                <a:spcPts val="3664"/>
              </a:lnSpc>
            </a:pPr>
            <a:r>
              <a:rPr lang="en-US" sz="2667" dirty="0">
                <a:solidFill>
                  <a:srgbClr val="FFFFFF"/>
                </a:solidFill>
                <a:latin typeface="Poppins Bold"/>
              </a:rPr>
              <a:t>IT20280956 | Weerarathne R.M.S.S.</a:t>
            </a:r>
          </a:p>
        </p:txBody>
      </p:sp>
      <p:pic>
        <p:nvPicPr>
          <p:cNvPr id="17" name="Picture 16">
            <a:extLst>
              <a:ext uri="{FF2B5EF4-FFF2-40B4-BE49-F238E27FC236}">
                <a16:creationId xmlns:a16="http://schemas.microsoft.com/office/drawing/2014/main" id="{746F57F5-CC4E-502E-A606-C1ECC7B673CB}"/>
              </a:ext>
            </a:extLst>
          </p:cNvPr>
          <p:cNvPicPr>
            <a:picLocks noChangeAspect="1"/>
          </p:cNvPicPr>
          <p:nvPr/>
        </p:nvPicPr>
        <p:blipFill>
          <a:blip r:embed="rId2"/>
          <a:stretch>
            <a:fillRect/>
          </a:stretch>
        </p:blipFill>
        <p:spPr>
          <a:xfrm>
            <a:off x="8586864" y="1266637"/>
            <a:ext cx="3097137" cy="3584763"/>
          </a:xfrm>
          <a:prstGeom prst="rect">
            <a:avLst/>
          </a:prstGeom>
        </p:spPr>
      </p:pic>
      <p:pic>
        <p:nvPicPr>
          <p:cNvPr id="4" name="Picture 3">
            <a:extLst>
              <a:ext uri="{FF2B5EF4-FFF2-40B4-BE49-F238E27FC236}">
                <a16:creationId xmlns:a16="http://schemas.microsoft.com/office/drawing/2014/main" id="{322FA35E-BA74-5426-9E03-CB8990F4C267}"/>
              </a:ext>
            </a:extLst>
          </p:cNvPr>
          <p:cNvPicPr>
            <a:picLocks noChangeAspect="1"/>
          </p:cNvPicPr>
          <p:nvPr/>
        </p:nvPicPr>
        <p:blipFill>
          <a:blip r:embed="rId3"/>
          <a:stretch>
            <a:fillRect/>
          </a:stretch>
        </p:blipFill>
        <p:spPr>
          <a:xfrm>
            <a:off x="8853512" y="1711734"/>
            <a:ext cx="2654354" cy="2682466"/>
          </a:xfrm>
          <a:prstGeom prst="ellipse">
            <a:avLst/>
          </a:prstGeom>
          <a:ln w="76200">
            <a:noFill/>
          </a:ln>
          <a:effectLst>
            <a:softEdge rad="112500"/>
          </a:effectLst>
        </p:spPr>
      </p:pic>
    </p:spTree>
    <p:extLst>
      <p:ext uri="{BB962C8B-B14F-4D97-AF65-F5344CB8AC3E}">
        <p14:creationId xmlns:p14="http://schemas.microsoft.com/office/powerpoint/2010/main" val="149162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11" name="Group 11"/>
          <p:cNvGrpSpPr/>
          <p:nvPr/>
        </p:nvGrpSpPr>
        <p:grpSpPr>
          <a:xfrm>
            <a:off x="2928286" y="-891358"/>
            <a:ext cx="6335428" cy="3517669"/>
            <a:chOff x="114300" y="-38100"/>
            <a:chExt cx="3332500" cy="2069636"/>
          </a:xfrm>
        </p:grpSpPr>
        <p:sp>
          <p:nvSpPr>
            <p:cNvPr id="12" name="Freeform 12"/>
            <p:cNvSpPr/>
            <p:nvPr/>
          </p:nvSpPr>
          <p:spPr>
            <a:xfrm>
              <a:off x="214896" y="1400155"/>
              <a:ext cx="3231904" cy="631381"/>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endParaRPr lang="en-US" sz="1200" dirty="0"/>
            </a:p>
          </p:txBody>
        </p:sp>
        <p:sp>
          <p:nvSpPr>
            <p:cNvPr id="13" name="TextBox 13"/>
            <p:cNvSpPr txBox="1"/>
            <p:nvPr/>
          </p:nvSpPr>
          <p:spPr>
            <a:xfrm>
              <a:off x="114300" y="-38100"/>
              <a:ext cx="584200" cy="736600"/>
            </a:xfrm>
            <a:prstGeom prst="rect">
              <a:avLst/>
            </a:prstGeom>
          </p:spPr>
          <p:txBody>
            <a:bodyPr lIns="33867" tIns="33867" rIns="33867" bIns="33867" rtlCol="0" anchor="ctr"/>
            <a:lstStyle/>
            <a:p>
              <a:pPr algn="ctr">
                <a:lnSpc>
                  <a:spcPts val="1773"/>
                </a:lnSpc>
              </a:pPr>
              <a:endParaRPr sz="1200"/>
            </a:p>
          </p:txBody>
        </p:sp>
      </p:grpSp>
      <p:sp>
        <p:nvSpPr>
          <p:cNvPr id="14" name="TextBox 14"/>
          <p:cNvSpPr txBox="1"/>
          <p:nvPr/>
        </p:nvSpPr>
        <p:spPr>
          <a:xfrm>
            <a:off x="3872258" y="1925099"/>
            <a:ext cx="5036292" cy="528222"/>
          </a:xfrm>
          <a:prstGeom prst="rect">
            <a:avLst/>
          </a:prstGeom>
        </p:spPr>
        <p:txBody>
          <a:bodyPr wrap="square" lIns="0" tIns="0" rIns="0" bIns="0" rtlCol="0" anchor="t">
            <a:spAutoFit/>
          </a:bodyPr>
          <a:lstStyle/>
          <a:p>
            <a:pPr>
              <a:lnSpc>
                <a:spcPts val="3664"/>
              </a:lnSpc>
            </a:pPr>
            <a:r>
              <a:rPr lang="en-US" sz="4400" dirty="0">
                <a:solidFill>
                  <a:srgbClr val="FFFFFF"/>
                </a:solidFill>
                <a:latin typeface="Poppins Bold"/>
              </a:rPr>
              <a:t>Component - 2</a:t>
            </a:r>
          </a:p>
        </p:txBody>
      </p:sp>
      <p:sp>
        <p:nvSpPr>
          <p:cNvPr id="4" name="TextBox 3">
            <a:extLst>
              <a:ext uri="{FF2B5EF4-FFF2-40B4-BE49-F238E27FC236}">
                <a16:creationId xmlns:a16="http://schemas.microsoft.com/office/drawing/2014/main" id="{93C3AFCD-D020-4D3F-649F-538365D3F6E3}"/>
              </a:ext>
            </a:extLst>
          </p:cNvPr>
          <p:cNvSpPr txBox="1"/>
          <p:nvPr/>
        </p:nvSpPr>
        <p:spPr>
          <a:xfrm>
            <a:off x="1891764" y="3095704"/>
            <a:ext cx="8599714" cy="707886"/>
          </a:xfrm>
          <a:prstGeom prst="rect">
            <a:avLst/>
          </a:prstGeom>
          <a:noFill/>
        </p:spPr>
        <p:txBody>
          <a:bodyPr wrap="square">
            <a:spAutoFit/>
          </a:bodyPr>
          <a:lstStyle/>
          <a:p>
            <a:pPr algn="ctr" defTabSz="609630">
              <a:defRPr/>
            </a:pPr>
            <a:r>
              <a:rPr lang="en-US" sz="2400" dirty="0">
                <a:solidFill>
                  <a:prstClr val="black"/>
                </a:solidFill>
                <a:latin typeface="Poppins Medium" panose="00000600000000000000" pitchFamily="2" charset="0"/>
                <a:cs typeface="Poppins Medium" panose="00000600000000000000" pitchFamily="2" charset="0"/>
              </a:rPr>
              <a:t>-Toddler Monitoring &amp; Animal Detection System -</a:t>
            </a:r>
          </a:p>
          <a:p>
            <a:pPr algn="ctr" defTabSz="609630">
              <a:defRPr/>
            </a:pPr>
            <a:endParaRPr lang="en-US" sz="1600" dirty="0">
              <a:solidFill>
                <a:prstClr val="black"/>
              </a:solidFill>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38780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Rectangle: Folded Corner 4">
            <a:extLst>
              <a:ext uri="{FF2B5EF4-FFF2-40B4-BE49-F238E27FC236}">
                <a16:creationId xmlns:a16="http://schemas.microsoft.com/office/drawing/2014/main" id="{FBFC704B-942E-54E8-D6DA-527A8812BC9F}"/>
              </a:ext>
            </a:extLst>
          </p:cNvPr>
          <p:cNvSpPr/>
          <p:nvPr/>
        </p:nvSpPr>
        <p:spPr>
          <a:xfrm>
            <a:off x="2804461" y="5039997"/>
            <a:ext cx="6705600" cy="1066800"/>
          </a:xfrm>
          <a:prstGeom prst="foldedCorner">
            <a:avLst/>
          </a:prstGeom>
          <a:solidFill>
            <a:srgbClr val="7B54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Rectangle: Folded Corner 3">
            <a:extLst>
              <a:ext uri="{FF2B5EF4-FFF2-40B4-BE49-F238E27FC236}">
                <a16:creationId xmlns:a16="http://schemas.microsoft.com/office/drawing/2014/main" id="{9C774307-B175-46D2-E870-AF9B1F728667}"/>
              </a:ext>
            </a:extLst>
          </p:cNvPr>
          <p:cNvSpPr/>
          <p:nvPr/>
        </p:nvSpPr>
        <p:spPr>
          <a:xfrm>
            <a:off x="2826686" y="3635259"/>
            <a:ext cx="6705600" cy="1066800"/>
          </a:xfrm>
          <a:prstGeom prst="foldedCorne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 name="Rectangle: Folded Corner 2">
            <a:extLst>
              <a:ext uri="{FF2B5EF4-FFF2-40B4-BE49-F238E27FC236}">
                <a16:creationId xmlns:a16="http://schemas.microsoft.com/office/drawing/2014/main" id="{B538558A-8A79-4379-93ED-BDDB4169A3A0}"/>
              </a:ext>
            </a:extLst>
          </p:cNvPr>
          <p:cNvSpPr/>
          <p:nvPr/>
        </p:nvSpPr>
        <p:spPr>
          <a:xfrm>
            <a:off x="2826686" y="2235984"/>
            <a:ext cx="6705600" cy="1066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1" name="Group 11"/>
          <p:cNvGrpSpPr/>
          <p:nvPr/>
        </p:nvGrpSpPr>
        <p:grpSpPr>
          <a:xfrm>
            <a:off x="2928286" y="-1843397"/>
            <a:ext cx="5849749" cy="3257102"/>
            <a:chOff x="114300" y="-38100"/>
            <a:chExt cx="3077028" cy="1916330"/>
          </a:xfrm>
        </p:grpSpPr>
        <p:sp>
          <p:nvSpPr>
            <p:cNvPr id="12" name="Freeform 12"/>
            <p:cNvSpPr/>
            <p:nvPr/>
          </p:nvSpPr>
          <p:spPr>
            <a:xfrm>
              <a:off x="369772" y="1366655"/>
              <a:ext cx="2821556" cy="511575"/>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endParaRPr lang="en-US" sz="1200" dirty="0"/>
            </a:p>
          </p:txBody>
        </p:sp>
        <p:sp>
          <p:nvSpPr>
            <p:cNvPr id="13" name="TextBox 13"/>
            <p:cNvSpPr txBox="1"/>
            <p:nvPr/>
          </p:nvSpPr>
          <p:spPr>
            <a:xfrm>
              <a:off x="114300" y="-38100"/>
              <a:ext cx="584200" cy="736600"/>
            </a:xfrm>
            <a:prstGeom prst="rect">
              <a:avLst/>
            </a:prstGeom>
          </p:spPr>
          <p:txBody>
            <a:bodyPr lIns="33867" tIns="33867" rIns="33867" bIns="33867" rtlCol="0" anchor="ctr"/>
            <a:lstStyle/>
            <a:p>
              <a:pPr algn="ctr">
                <a:lnSpc>
                  <a:spcPts val="1773"/>
                </a:lnSpc>
              </a:pPr>
              <a:endParaRPr sz="1200"/>
            </a:p>
          </p:txBody>
        </p:sp>
      </p:grpSp>
      <p:sp>
        <p:nvSpPr>
          <p:cNvPr id="14" name="TextBox 14"/>
          <p:cNvSpPr txBox="1"/>
          <p:nvPr/>
        </p:nvSpPr>
        <p:spPr>
          <a:xfrm>
            <a:off x="4434635" y="730809"/>
            <a:ext cx="4318000" cy="499496"/>
          </a:xfrm>
          <a:prstGeom prst="rect">
            <a:avLst/>
          </a:prstGeom>
        </p:spPr>
        <p:txBody>
          <a:bodyPr wrap="square" lIns="0" tIns="0" rIns="0" bIns="0" rtlCol="0" anchor="t">
            <a:spAutoFit/>
          </a:bodyPr>
          <a:lstStyle/>
          <a:p>
            <a:pPr>
              <a:lnSpc>
                <a:spcPts val="3664"/>
              </a:lnSpc>
            </a:pPr>
            <a:r>
              <a:rPr lang="en-US" sz="4000" dirty="0">
                <a:solidFill>
                  <a:srgbClr val="FFFFFF"/>
                </a:solidFill>
                <a:latin typeface="Poppins Bold"/>
              </a:rPr>
              <a:t>Introduction</a:t>
            </a:r>
          </a:p>
        </p:txBody>
      </p:sp>
      <p:sp>
        <p:nvSpPr>
          <p:cNvPr id="6" name="TextBox 5">
            <a:extLst>
              <a:ext uri="{FF2B5EF4-FFF2-40B4-BE49-F238E27FC236}">
                <a16:creationId xmlns:a16="http://schemas.microsoft.com/office/drawing/2014/main" id="{657A3308-DECA-C973-7E27-E7D717AC8275}"/>
              </a:ext>
            </a:extLst>
          </p:cNvPr>
          <p:cNvSpPr txBox="1"/>
          <p:nvPr/>
        </p:nvSpPr>
        <p:spPr>
          <a:xfrm>
            <a:off x="2877486" y="3559807"/>
            <a:ext cx="6807200" cy="1146852"/>
          </a:xfrm>
          <a:prstGeom prst="rect">
            <a:avLst/>
          </a:prstGeom>
          <a:noFill/>
        </p:spPr>
        <p:txBody>
          <a:bodyPr wrap="square" rtlCol="0">
            <a:spAutoFit/>
          </a:bodyPr>
          <a:lstStyle/>
          <a:p>
            <a:pPr marL="190510" indent="-190510">
              <a:lnSpc>
                <a:spcPct val="150000"/>
              </a:lnSpc>
              <a:buFont typeface="Wingdings" panose="05000000000000000000" pitchFamily="2" charset="2"/>
              <a:buChar char="ü"/>
            </a:pPr>
            <a:r>
              <a:rPr lang="en-US" sz="2400" dirty="0">
                <a:solidFill>
                  <a:schemeClr val="bg1"/>
                </a:solidFill>
                <a:latin typeface="Poppins" panose="020B0502040204020203" pitchFamily="2" charset="0"/>
                <a:cs typeface="Poppins" panose="020B0502040204020203" pitchFamily="2" charset="0"/>
              </a:rPr>
              <a:t> How to detect un-authorized access to the child?</a:t>
            </a:r>
            <a:endParaRPr lang="en-US" sz="2400" dirty="0">
              <a:solidFill>
                <a:schemeClr val="bg1"/>
              </a:solidFill>
            </a:endParaRPr>
          </a:p>
        </p:txBody>
      </p:sp>
      <p:sp>
        <p:nvSpPr>
          <p:cNvPr id="7" name="TextBox 6">
            <a:extLst>
              <a:ext uri="{FF2B5EF4-FFF2-40B4-BE49-F238E27FC236}">
                <a16:creationId xmlns:a16="http://schemas.microsoft.com/office/drawing/2014/main" id="{C7B6EDC3-9212-E699-7F80-A0EDB6E93703}"/>
              </a:ext>
            </a:extLst>
          </p:cNvPr>
          <p:cNvSpPr txBox="1"/>
          <p:nvPr/>
        </p:nvSpPr>
        <p:spPr>
          <a:xfrm>
            <a:off x="2928286" y="2150443"/>
            <a:ext cx="6807200" cy="1148007"/>
          </a:xfrm>
          <a:prstGeom prst="rect">
            <a:avLst/>
          </a:prstGeom>
          <a:noFill/>
        </p:spPr>
        <p:txBody>
          <a:bodyPr wrap="square" rtlCol="0">
            <a:spAutoFit/>
          </a:bodyPr>
          <a:lstStyle/>
          <a:p>
            <a:pPr marL="190510" indent="-190510">
              <a:lnSpc>
                <a:spcPct val="150000"/>
              </a:lnSpc>
              <a:buFont typeface="Wingdings" panose="05000000000000000000" pitchFamily="2" charset="2"/>
              <a:buChar char="ü"/>
            </a:pPr>
            <a:r>
              <a:rPr lang="en-US" sz="2400" dirty="0">
                <a:solidFill>
                  <a:schemeClr val="bg1"/>
                </a:solidFill>
                <a:latin typeface="Poppins" panose="020B0502040204020203" pitchFamily="2" charset="0"/>
                <a:cs typeface="Poppins" panose="020B0502040204020203" pitchFamily="2" charset="0"/>
              </a:rPr>
              <a:t> How to accurately monitor the toddlers </a:t>
            </a:r>
          </a:p>
          <a:p>
            <a:pPr>
              <a:lnSpc>
                <a:spcPct val="150000"/>
              </a:lnSpc>
            </a:pPr>
            <a:r>
              <a:rPr lang="en-US" sz="2400" dirty="0">
                <a:solidFill>
                  <a:schemeClr val="bg1"/>
                </a:solidFill>
                <a:latin typeface="Poppins" panose="020B0502040204020203" pitchFamily="2" charset="0"/>
                <a:cs typeface="Poppins" panose="020B0502040204020203" pitchFamily="2" charset="0"/>
              </a:rPr>
              <a:t>	in the absence of their parents?</a:t>
            </a:r>
          </a:p>
        </p:txBody>
      </p:sp>
      <p:sp>
        <p:nvSpPr>
          <p:cNvPr id="9" name="TextBox 8">
            <a:extLst>
              <a:ext uri="{FF2B5EF4-FFF2-40B4-BE49-F238E27FC236}">
                <a16:creationId xmlns:a16="http://schemas.microsoft.com/office/drawing/2014/main" id="{BA6095C6-18A1-BBB5-9760-9C0802E39F5D}"/>
              </a:ext>
            </a:extLst>
          </p:cNvPr>
          <p:cNvSpPr txBox="1"/>
          <p:nvPr/>
        </p:nvSpPr>
        <p:spPr>
          <a:xfrm>
            <a:off x="2931461" y="4979184"/>
            <a:ext cx="6619875" cy="1148007"/>
          </a:xfrm>
          <a:prstGeom prst="rect">
            <a:avLst/>
          </a:prstGeom>
          <a:noFill/>
        </p:spPr>
        <p:txBody>
          <a:bodyPr wrap="square" rtlCol="0">
            <a:spAutoFit/>
          </a:bodyPr>
          <a:lstStyle/>
          <a:p>
            <a:pPr marL="381019" indent="-381019">
              <a:lnSpc>
                <a:spcPct val="150000"/>
              </a:lnSpc>
              <a:buFont typeface="Wingdings" panose="05000000000000000000" pitchFamily="2" charset="2"/>
              <a:buChar char="ü"/>
            </a:pPr>
            <a:r>
              <a:rPr lang="en-US" sz="2400" dirty="0">
                <a:solidFill>
                  <a:schemeClr val="bg1"/>
                </a:solidFill>
                <a:latin typeface="Poppins" panose="020B0502040204020203" pitchFamily="2" charset="0"/>
                <a:cs typeface="Poppins" panose="020B0502040204020203" pitchFamily="2" charset="0"/>
              </a:rPr>
              <a:t>How to expel threatened animals using humane method? </a:t>
            </a:r>
          </a:p>
        </p:txBody>
      </p:sp>
    </p:spTree>
    <p:extLst>
      <p:ext uri="{BB962C8B-B14F-4D97-AF65-F5344CB8AC3E}">
        <p14:creationId xmlns:p14="http://schemas.microsoft.com/office/powerpoint/2010/main" val="292607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TextBox 10"/>
          <p:cNvSpPr txBox="1"/>
          <p:nvPr/>
        </p:nvSpPr>
        <p:spPr>
          <a:xfrm>
            <a:off x="685801" y="1888633"/>
            <a:ext cx="6883399" cy="2726387"/>
          </a:xfrm>
          <a:prstGeom prst="rect">
            <a:avLst/>
          </a:prstGeom>
        </p:spPr>
        <p:txBody>
          <a:bodyPr wrap="square" lIns="0" tIns="0" rIns="0" bIns="0" rtlCol="0" anchor="t">
            <a:spAutoFit/>
          </a:bodyPr>
          <a:lstStyle/>
          <a:p>
            <a:pPr algn="just">
              <a:lnSpc>
                <a:spcPct val="150000"/>
              </a:lnSpc>
              <a:spcAft>
                <a:spcPts val="533"/>
              </a:spcAft>
            </a:pPr>
            <a:r>
              <a:rPr lang="en-US" sz="2000" kern="100" dirty="0">
                <a:latin typeface="Poppins" panose="020B0502040204020203" pitchFamily="2" charset="0"/>
                <a:ea typeface="Calibri" panose="020F0502020204030204" pitchFamily="34" charset="0"/>
                <a:cs typeface="Poppins" panose="020B0502040204020203" pitchFamily="2" charset="0"/>
              </a:rPr>
              <a:t>The unavailability of an efficient and accurate system that provides virtual surveillance of toddlers' surroundings to detect possible threats to the kid. Also, expulsion of animals that can be threatened to the toddler using humane and non-invasive approaches.</a:t>
            </a:r>
          </a:p>
        </p:txBody>
      </p:sp>
      <p:pic>
        <p:nvPicPr>
          <p:cNvPr id="21" name="Picture 20">
            <a:extLst>
              <a:ext uri="{FF2B5EF4-FFF2-40B4-BE49-F238E27FC236}">
                <a16:creationId xmlns:a16="http://schemas.microsoft.com/office/drawing/2014/main" id="{63D66CA1-14D3-EC66-E0ED-DA371D1E7571}"/>
              </a:ext>
            </a:extLst>
          </p:cNvPr>
          <p:cNvPicPr>
            <a:picLocks noChangeAspect="1"/>
          </p:cNvPicPr>
          <p:nvPr/>
        </p:nvPicPr>
        <p:blipFill>
          <a:blip r:embed="rId2"/>
          <a:stretch>
            <a:fillRect/>
          </a:stretch>
        </p:blipFill>
        <p:spPr>
          <a:xfrm>
            <a:off x="696686" y="700318"/>
            <a:ext cx="5907958" cy="764098"/>
          </a:xfrm>
          <a:prstGeom prst="rect">
            <a:avLst/>
          </a:prstGeom>
        </p:spPr>
      </p:pic>
      <p:sp>
        <p:nvSpPr>
          <p:cNvPr id="8" name="TextBox 8"/>
          <p:cNvSpPr txBox="1"/>
          <p:nvPr/>
        </p:nvSpPr>
        <p:spPr>
          <a:xfrm>
            <a:off x="1168400" y="700318"/>
            <a:ext cx="5207000" cy="682238"/>
          </a:xfrm>
          <a:prstGeom prst="rect">
            <a:avLst/>
          </a:prstGeom>
        </p:spPr>
        <p:txBody>
          <a:bodyPr wrap="square" lIns="0" tIns="0" rIns="0" bIns="0" rtlCol="0" anchor="t">
            <a:spAutoFit/>
          </a:bodyPr>
          <a:lstStyle/>
          <a:p>
            <a:pPr>
              <a:lnSpc>
                <a:spcPts val="5600"/>
              </a:lnSpc>
            </a:pPr>
            <a:r>
              <a:rPr lang="en-US" sz="4000" dirty="0">
                <a:solidFill>
                  <a:schemeClr val="bg1"/>
                </a:solidFill>
                <a:latin typeface="Poppins Bold"/>
              </a:rPr>
              <a:t>Research Problem</a:t>
            </a:r>
          </a:p>
        </p:txBody>
      </p:sp>
      <p:pic>
        <p:nvPicPr>
          <p:cNvPr id="5" name="Picture 4" descr="A person with a question mark above his head&#10;&#10;Description automatically generated">
            <a:extLst>
              <a:ext uri="{FF2B5EF4-FFF2-40B4-BE49-F238E27FC236}">
                <a16:creationId xmlns:a16="http://schemas.microsoft.com/office/drawing/2014/main" id="{2CDB48CF-6D2F-DBB3-A00A-56A781ECC1F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907" b="92778" l="10000" r="90000">
                        <a14:foregroundMark x1="30286" y1="27778" x2="37143" y2="13981"/>
                        <a14:foregroundMark x1="37143" y1="13981" x2="76714" y2="21389"/>
                        <a14:foregroundMark x1="76714" y1="21389" x2="79286" y2="26481"/>
                        <a14:foregroundMark x1="38571" y1="86019" x2="57429" y2="85833"/>
                        <a14:foregroundMark x1="40000" y1="90926" x2="57286" y2="90556"/>
                        <a14:foregroundMark x1="57286" y1="90556" x2="57714" y2="90556"/>
                        <a14:foregroundMark x1="63143" y1="87685" x2="49571" y2="92407"/>
                        <a14:foregroundMark x1="49571" y1="92407" x2="34571" y2="92778"/>
                        <a14:foregroundMark x1="12143" y1="25741" x2="27429" y2="25741"/>
                        <a14:foregroundMark x1="16429" y1="12407" x2="24286" y2="17315"/>
                        <a14:foregroundMark x1="48571" y1="6204" x2="49429" y2="13889"/>
                        <a14:foregroundMark x1="64857" y1="4907" x2="63429" y2="16019"/>
                        <a14:foregroundMark x1="63429" y1="16019" x2="63429" y2="16019"/>
                        <a14:foregroundMark x1="81000" y1="7685" x2="73571" y2="14259"/>
                        <a14:foregroundMark x1="81286" y1="20648" x2="88429" y2="18241"/>
                        <a14:foregroundMark x1="81857" y1="34352" x2="89857" y2="40000"/>
                        <a14:foregroundMark x1="73857" y1="40000" x2="82429" y2="47315"/>
                        <a14:foregroundMark x1="19000" y1="35926" x2="13000" y2="39815"/>
                        <a14:foregroundMark x1="29714" y1="44167" x2="22286" y2="49815"/>
                        <a14:foregroundMark x1="35143" y1="10556" x2="35143" y2="7685"/>
                      </a14:backgroundRemoval>
                    </a14:imgEffect>
                  </a14:imgLayer>
                </a14:imgProps>
              </a:ext>
              <a:ext uri="{28A0092B-C50C-407E-A947-70E740481C1C}">
                <a14:useLocalDpi xmlns:a14="http://schemas.microsoft.com/office/drawing/2010/main" val="0"/>
              </a:ext>
            </a:extLst>
          </a:blip>
          <a:srcRect b="7346"/>
          <a:stretch/>
        </p:blipFill>
        <p:spPr>
          <a:xfrm>
            <a:off x="8006236" y="1143704"/>
            <a:ext cx="3489078" cy="5042444"/>
          </a:xfrm>
          <a:prstGeom prst="rect">
            <a:avLst/>
          </a:prstGeom>
        </p:spPr>
      </p:pic>
    </p:spTree>
    <p:extLst>
      <p:ext uri="{BB962C8B-B14F-4D97-AF65-F5344CB8AC3E}">
        <p14:creationId xmlns:p14="http://schemas.microsoft.com/office/powerpoint/2010/main" val="348727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E87EFB13-0E51-59CE-D83C-DB0A458CA2C0}"/>
              </a:ext>
            </a:extLst>
          </p:cNvPr>
          <p:cNvPicPr>
            <a:picLocks noChangeAspect="1"/>
          </p:cNvPicPr>
          <p:nvPr/>
        </p:nvPicPr>
        <p:blipFill>
          <a:blip r:embed="rId2"/>
          <a:stretch>
            <a:fillRect/>
          </a:stretch>
        </p:blipFill>
        <p:spPr>
          <a:xfrm>
            <a:off x="565601" y="546593"/>
            <a:ext cx="4452976" cy="962626"/>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3" name="TextBox 3"/>
          <p:cNvSpPr txBox="1"/>
          <p:nvPr/>
        </p:nvSpPr>
        <p:spPr>
          <a:xfrm>
            <a:off x="1145609" y="386907"/>
            <a:ext cx="5393361"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bg1"/>
                </a:solidFill>
                <a:latin typeface="Poppins Bold" panose="00000800000000000000" charset="0"/>
                <a:ea typeface="+mj-ea"/>
                <a:cs typeface="Poppins Bold" panose="00000800000000000000" charset="0"/>
              </a:rPr>
              <a:t>Objectives</a:t>
            </a:r>
          </a:p>
        </p:txBody>
      </p:sp>
      <p:sp>
        <p:nvSpPr>
          <p:cNvPr id="32" name="Freeform: Shape 3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4"/>
          <p:cNvSpPr txBox="1"/>
          <p:nvPr/>
        </p:nvSpPr>
        <p:spPr>
          <a:xfrm>
            <a:off x="726209" y="1789112"/>
            <a:ext cx="5700770" cy="4351338"/>
          </a:xfrm>
          <a:prstGeom prst="rect">
            <a:avLst/>
          </a:prstGeom>
        </p:spPr>
        <p:txBody>
          <a:bodyPr vert="horz" lIns="91440" tIns="45720" rIns="91440" bIns="45720" rtlCol="0">
            <a:normAutofit/>
          </a:bodyPr>
          <a:lstStyle/>
          <a:p>
            <a:pPr>
              <a:lnSpc>
                <a:spcPct val="90000"/>
              </a:lnSpc>
            </a:pPr>
            <a:r>
              <a:rPr lang="en-US" sz="2000" b="1" dirty="0"/>
              <a:t>Specific Objective : </a:t>
            </a:r>
          </a:p>
          <a:p>
            <a:pPr indent="-228600">
              <a:lnSpc>
                <a:spcPct val="90000"/>
              </a:lnSpc>
              <a:buFont typeface="Arial" panose="020B0604020202020204" pitchFamily="34" charset="0"/>
              <a:buChar char="•"/>
            </a:pPr>
            <a:endParaRPr lang="en-US" sz="2000" dirty="0"/>
          </a:p>
          <a:p>
            <a:pPr algn="just">
              <a:lnSpc>
                <a:spcPct val="90000"/>
              </a:lnSpc>
            </a:pPr>
            <a:r>
              <a:rPr lang="en-US" sz="2000" dirty="0"/>
              <a:t>To design and develop a system for the robot that can offer virtual monitoring of a toddler's surroundings while safeguard him.</a:t>
            </a:r>
          </a:p>
          <a:p>
            <a:pPr indent="-228600">
              <a:lnSpc>
                <a:spcPct val="90000"/>
              </a:lnSpc>
              <a:buFont typeface="Arial" panose="020B0604020202020204" pitchFamily="34" charset="0"/>
              <a:buChar char="•"/>
            </a:pPr>
            <a:endParaRPr lang="en-US" sz="2000" dirty="0"/>
          </a:p>
          <a:p>
            <a:pPr>
              <a:lnSpc>
                <a:spcPct val="90000"/>
              </a:lnSpc>
            </a:pPr>
            <a:r>
              <a:rPr lang="en-US" sz="2000" b="1" dirty="0"/>
              <a:t>Sub Objectives : </a:t>
            </a:r>
          </a:p>
          <a:p>
            <a:pPr indent="-228600">
              <a:lnSpc>
                <a:spcPct val="90000"/>
              </a:lnSpc>
              <a:buFont typeface="Arial" panose="020B0604020202020204" pitchFamily="34" charset="0"/>
              <a:buChar char="•"/>
            </a:pPr>
            <a:endParaRPr lang="en-US" sz="2000" b="1" dirty="0"/>
          </a:p>
          <a:p>
            <a:pPr marL="304815" indent="-228600" algn="just">
              <a:lnSpc>
                <a:spcPct val="150000"/>
              </a:lnSpc>
              <a:buFont typeface="Arial" panose="020B0604020202020204" pitchFamily="34" charset="0"/>
              <a:buChar char="•"/>
            </a:pPr>
            <a:r>
              <a:rPr lang="en-US" sz="2000" dirty="0"/>
              <a:t>To real-time detect any unpermitted presence.</a:t>
            </a:r>
          </a:p>
          <a:p>
            <a:pPr marL="304815" indent="-228600" algn="just">
              <a:lnSpc>
                <a:spcPct val="150000"/>
              </a:lnSpc>
              <a:buFont typeface="Arial" panose="020B0604020202020204" pitchFamily="34" charset="0"/>
              <a:buChar char="•"/>
            </a:pPr>
            <a:r>
              <a:rPr lang="en-US" sz="2000" dirty="0"/>
              <a:t>To identify potential threats to the child's safety.</a:t>
            </a:r>
          </a:p>
          <a:p>
            <a:pPr marL="304815" indent="-228600" algn="just">
              <a:lnSpc>
                <a:spcPct val="150000"/>
              </a:lnSpc>
              <a:spcAft>
                <a:spcPts val="533"/>
              </a:spcAft>
              <a:buFont typeface="Arial" panose="020B0604020202020204" pitchFamily="34" charset="0"/>
              <a:buChar char="•"/>
            </a:pPr>
            <a:r>
              <a:rPr lang="en-US" sz="2000" dirty="0"/>
              <a:t>To expel animals that can be threatened to toddler without harm for both animal and toddler.</a:t>
            </a:r>
          </a:p>
          <a:p>
            <a:pPr indent="-228600">
              <a:lnSpc>
                <a:spcPct val="90000"/>
              </a:lnSpc>
              <a:buFont typeface="Arial" panose="020B0604020202020204" pitchFamily="34" charset="0"/>
              <a:buChar char="•"/>
            </a:pPr>
            <a:endParaRPr lang="en-US" dirty="0"/>
          </a:p>
        </p:txBody>
      </p:sp>
      <p:sp>
        <p:nvSpPr>
          <p:cNvPr id="34" name="Oval 3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38" name="Straight Connector 3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0" name="Freeform: Shape 3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Freeform: Shape 4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2" name="Picture Placeholder 37" descr="A black background with a black square">
            <a:extLst>
              <a:ext uri="{FF2B5EF4-FFF2-40B4-BE49-F238E27FC236}">
                <a16:creationId xmlns:a16="http://schemas.microsoft.com/office/drawing/2014/main" id="{3F0D6060-8763-4E53-3DA4-7E82447B6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2014" y="1216485"/>
            <a:ext cx="4156221" cy="450975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Tree>
    <p:extLst>
      <p:ext uri="{BB962C8B-B14F-4D97-AF65-F5344CB8AC3E}">
        <p14:creationId xmlns:p14="http://schemas.microsoft.com/office/powerpoint/2010/main" val="370025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2" name="Group 291">
            <a:extLst>
              <a:ext uri="{FF2B5EF4-FFF2-40B4-BE49-F238E27FC236}">
                <a16:creationId xmlns:a16="http://schemas.microsoft.com/office/drawing/2014/main" id="{96F9A3C1-8A99-B995-C00E-393FB7481BF2}"/>
              </a:ext>
            </a:extLst>
          </p:cNvPr>
          <p:cNvGrpSpPr/>
          <p:nvPr/>
        </p:nvGrpSpPr>
        <p:grpSpPr>
          <a:xfrm rot="10800000" flipH="1">
            <a:off x="6175362" y="2610419"/>
            <a:ext cx="2511266" cy="1682750"/>
            <a:chOff x="2585941" y="1452562"/>
            <a:chExt cx="7024212" cy="3601306"/>
          </a:xfrm>
          <a:gradFill>
            <a:gsLst>
              <a:gs pos="100000">
                <a:srgbClr val="0F4854">
                  <a:alpha val="80000"/>
                </a:srgbClr>
              </a:gs>
              <a:gs pos="30000">
                <a:srgbClr val="0F4854">
                  <a:alpha val="0"/>
                </a:srgbClr>
              </a:gs>
            </a:gsLst>
            <a:lin ang="5400000" scaled="1"/>
          </a:gradFill>
        </p:grpSpPr>
        <p:sp>
          <p:nvSpPr>
            <p:cNvPr id="293" name="Freeform: Shape 292">
              <a:extLst>
                <a:ext uri="{FF2B5EF4-FFF2-40B4-BE49-F238E27FC236}">
                  <a16:creationId xmlns:a16="http://schemas.microsoft.com/office/drawing/2014/main" id="{2C306A1C-BFE5-98C1-ED7E-6350CFE241A6}"/>
                </a:ext>
              </a:extLst>
            </p:cNvPr>
            <p:cNvSpPr/>
            <p:nvPr/>
          </p:nvSpPr>
          <p:spPr>
            <a:xfrm>
              <a:off x="2586037" y="4896992"/>
              <a:ext cx="7018972" cy="156876"/>
            </a:xfrm>
            <a:custGeom>
              <a:avLst/>
              <a:gdLst>
                <a:gd name="connsiteX0" fmla="*/ 0 w 7018972"/>
                <a:gd name="connsiteY0" fmla="*/ 95 h 156876"/>
                <a:gd name="connsiteX1" fmla="*/ 49911 w 7018972"/>
                <a:gd name="connsiteY1" fmla="*/ 857 h 156876"/>
                <a:gd name="connsiteX2" fmla="*/ 6967157 w 7018972"/>
                <a:gd name="connsiteY2" fmla="*/ 857 h 156876"/>
                <a:gd name="connsiteX3" fmla="*/ 7018973 w 7018972"/>
                <a:gd name="connsiteY3" fmla="*/ 857 h 156876"/>
                <a:gd name="connsiteX4" fmla="*/ 7018973 w 7018972"/>
                <a:gd name="connsiteY4" fmla="*/ 156115 h 156876"/>
                <a:gd name="connsiteX5" fmla="*/ 6970777 w 7018972"/>
                <a:gd name="connsiteY5" fmla="*/ 156115 h 156876"/>
                <a:gd name="connsiteX6" fmla="*/ 49911 w 7018972"/>
                <a:gd name="connsiteY6" fmla="*/ 156115 h 156876"/>
                <a:gd name="connsiteX7" fmla="*/ 0 w 7018972"/>
                <a:gd name="connsiteY7" fmla="*/ 156877 h 156876"/>
                <a:gd name="connsiteX8" fmla="*/ 0 w 7018972"/>
                <a:gd name="connsiteY8" fmla="*/ 0 h 15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56876">
                  <a:moveTo>
                    <a:pt x="0" y="95"/>
                  </a:moveTo>
                  <a:cubicBezTo>
                    <a:pt x="16669" y="381"/>
                    <a:pt x="33242" y="857"/>
                    <a:pt x="49911" y="857"/>
                  </a:cubicBezTo>
                  <a:cubicBezTo>
                    <a:pt x="2355628" y="857"/>
                    <a:pt x="4661440" y="857"/>
                    <a:pt x="6967157" y="857"/>
                  </a:cubicBezTo>
                  <a:cubicBezTo>
                    <a:pt x="6983635" y="857"/>
                    <a:pt x="7000113" y="857"/>
                    <a:pt x="7018973" y="857"/>
                  </a:cubicBezTo>
                  <a:lnTo>
                    <a:pt x="7018973" y="156115"/>
                  </a:lnTo>
                  <a:cubicBezTo>
                    <a:pt x="7003066" y="156115"/>
                    <a:pt x="6986874" y="156115"/>
                    <a:pt x="6970777" y="156115"/>
                  </a:cubicBezTo>
                  <a:cubicBezTo>
                    <a:pt x="4663821" y="156115"/>
                    <a:pt x="2356866" y="156115"/>
                    <a:pt x="49911" y="156115"/>
                  </a:cubicBezTo>
                  <a:cubicBezTo>
                    <a:pt x="33242" y="156115"/>
                    <a:pt x="16669" y="156591"/>
                    <a:pt x="0" y="156877"/>
                  </a:cubicBezTo>
                  <a:cubicBezTo>
                    <a:pt x="0" y="104585"/>
                    <a:pt x="0" y="52292"/>
                    <a:pt x="0" y="0"/>
                  </a:cubicBezTo>
                  <a:close/>
                </a:path>
              </a:pathLst>
            </a:custGeom>
            <a:grpFill/>
            <a:ln w="9525"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3EF74345-76CE-D377-F8BE-B2706EBCE697}"/>
                </a:ext>
              </a:extLst>
            </p:cNvPr>
            <p:cNvSpPr/>
            <p:nvPr/>
          </p:nvSpPr>
          <p:spPr>
            <a:xfrm>
              <a:off x="2586037" y="4732971"/>
              <a:ext cx="7018972" cy="149733"/>
            </a:xfrm>
            <a:custGeom>
              <a:avLst/>
              <a:gdLst>
                <a:gd name="connsiteX0" fmla="*/ 0 w 7018972"/>
                <a:gd name="connsiteY0" fmla="*/ 95 h 149733"/>
                <a:gd name="connsiteX1" fmla="*/ 49911 w 7018972"/>
                <a:gd name="connsiteY1" fmla="*/ 857 h 149733"/>
                <a:gd name="connsiteX2" fmla="*/ 6967157 w 7018972"/>
                <a:gd name="connsiteY2" fmla="*/ 857 h 149733"/>
                <a:gd name="connsiteX3" fmla="*/ 7018973 w 7018972"/>
                <a:gd name="connsiteY3" fmla="*/ 857 h 149733"/>
                <a:gd name="connsiteX4" fmla="*/ 7018973 w 7018972"/>
                <a:gd name="connsiteY4" fmla="*/ 148971 h 149733"/>
                <a:gd name="connsiteX5" fmla="*/ 6970777 w 7018972"/>
                <a:gd name="connsiteY5" fmla="*/ 148971 h 149733"/>
                <a:gd name="connsiteX6" fmla="*/ 49911 w 7018972"/>
                <a:gd name="connsiteY6" fmla="*/ 148971 h 149733"/>
                <a:gd name="connsiteX7" fmla="*/ 0 w 7018972"/>
                <a:gd name="connsiteY7" fmla="*/ 149733 h 149733"/>
                <a:gd name="connsiteX8" fmla="*/ 0 w 7018972"/>
                <a:gd name="connsiteY8" fmla="*/ 0 h 14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9733">
                  <a:moveTo>
                    <a:pt x="0" y="95"/>
                  </a:moveTo>
                  <a:cubicBezTo>
                    <a:pt x="16669" y="381"/>
                    <a:pt x="33242" y="857"/>
                    <a:pt x="49911" y="857"/>
                  </a:cubicBezTo>
                  <a:cubicBezTo>
                    <a:pt x="2355628" y="857"/>
                    <a:pt x="4661440" y="857"/>
                    <a:pt x="6967157" y="857"/>
                  </a:cubicBezTo>
                  <a:lnTo>
                    <a:pt x="7018973" y="857"/>
                  </a:lnTo>
                  <a:lnTo>
                    <a:pt x="7018973" y="148971"/>
                  </a:lnTo>
                  <a:cubicBezTo>
                    <a:pt x="7003066" y="148971"/>
                    <a:pt x="6986874" y="148971"/>
                    <a:pt x="6970777" y="148971"/>
                  </a:cubicBezTo>
                  <a:cubicBezTo>
                    <a:pt x="4663821" y="148971"/>
                    <a:pt x="2356866" y="148971"/>
                    <a:pt x="49911" y="148971"/>
                  </a:cubicBezTo>
                  <a:cubicBezTo>
                    <a:pt x="33242" y="148971"/>
                    <a:pt x="16669" y="149447"/>
                    <a:pt x="0" y="149733"/>
                  </a:cubicBezTo>
                  <a:cubicBezTo>
                    <a:pt x="0" y="99822"/>
                    <a:pt x="0" y="49911"/>
                    <a:pt x="0" y="0"/>
                  </a:cubicBezTo>
                  <a:close/>
                </a:path>
              </a:pathLst>
            </a:custGeom>
            <a:grpFill/>
            <a:ln w="9525"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467DCD54-3170-48D7-F0B2-4810EF84755B}"/>
                </a:ext>
              </a:extLst>
            </p:cNvPr>
            <p:cNvSpPr/>
            <p:nvPr/>
          </p:nvSpPr>
          <p:spPr>
            <a:xfrm>
              <a:off x="2586037" y="4568951"/>
              <a:ext cx="7018972" cy="142589"/>
            </a:xfrm>
            <a:custGeom>
              <a:avLst/>
              <a:gdLst>
                <a:gd name="connsiteX0" fmla="*/ 0 w 7018972"/>
                <a:gd name="connsiteY0" fmla="*/ 95 h 142589"/>
                <a:gd name="connsiteX1" fmla="*/ 49911 w 7018972"/>
                <a:gd name="connsiteY1" fmla="*/ 857 h 142589"/>
                <a:gd name="connsiteX2" fmla="*/ 6967157 w 7018972"/>
                <a:gd name="connsiteY2" fmla="*/ 857 h 142589"/>
                <a:gd name="connsiteX3" fmla="*/ 7018973 w 7018972"/>
                <a:gd name="connsiteY3" fmla="*/ 857 h 142589"/>
                <a:gd name="connsiteX4" fmla="*/ 7018973 w 7018972"/>
                <a:gd name="connsiteY4" fmla="*/ 141827 h 142589"/>
                <a:gd name="connsiteX5" fmla="*/ 6970777 w 7018972"/>
                <a:gd name="connsiteY5" fmla="*/ 141827 h 142589"/>
                <a:gd name="connsiteX6" fmla="*/ 49911 w 7018972"/>
                <a:gd name="connsiteY6" fmla="*/ 141827 h 142589"/>
                <a:gd name="connsiteX7" fmla="*/ 0 w 7018972"/>
                <a:gd name="connsiteY7" fmla="*/ 142589 h 142589"/>
                <a:gd name="connsiteX8" fmla="*/ 0 w 7018972"/>
                <a:gd name="connsiteY8" fmla="*/ 0 h 14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2589">
                  <a:moveTo>
                    <a:pt x="0" y="95"/>
                  </a:moveTo>
                  <a:cubicBezTo>
                    <a:pt x="16669" y="381"/>
                    <a:pt x="33242" y="857"/>
                    <a:pt x="49911" y="857"/>
                  </a:cubicBezTo>
                  <a:cubicBezTo>
                    <a:pt x="2355628" y="857"/>
                    <a:pt x="4661440" y="857"/>
                    <a:pt x="6967157" y="857"/>
                  </a:cubicBezTo>
                  <a:lnTo>
                    <a:pt x="7018973" y="857"/>
                  </a:lnTo>
                  <a:lnTo>
                    <a:pt x="7018973" y="141827"/>
                  </a:lnTo>
                  <a:lnTo>
                    <a:pt x="6970777" y="141827"/>
                  </a:lnTo>
                  <a:cubicBezTo>
                    <a:pt x="4663821" y="141827"/>
                    <a:pt x="2356866" y="141827"/>
                    <a:pt x="49911" y="141827"/>
                  </a:cubicBezTo>
                  <a:cubicBezTo>
                    <a:pt x="33242" y="141827"/>
                    <a:pt x="16669" y="142304"/>
                    <a:pt x="0" y="142589"/>
                  </a:cubicBezTo>
                  <a:cubicBezTo>
                    <a:pt x="0" y="95060"/>
                    <a:pt x="0" y="47530"/>
                    <a:pt x="0" y="0"/>
                  </a:cubicBezTo>
                  <a:close/>
                </a:path>
              </a:pathLst>
            </a:custGeom>
            <a:grpFill/>
            <a:ln w="9525"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D85463B0-ABD5-7E61-F140-3395F0E8ADA6}"/>
                </a:ext>
              </a:extLst>
            </p:cNvPr>
            <p:cNvSpPr/>
            <p:nvPr/>
          </p:nvSpPr>
          <p:spPr>
            <a:xfrm>
              <a:off x="2586037" y="4404930"/>
              <a:ext cx="7018972" cy="135540"/>
            </a:xfrm>
            <a:custGeom>
              <a:avLst/>
              <a:gdLst>
                <a:gd name="connsiteX0" fmla="*/ 0 w 7018972"/>
                <a:gd name="connsiteY0" fmla="*/ 95 h 135540"/>
                <a:gd name="connsiteX1" fmla="*/ 49911 w 7018972"/>
                <a:gd name="connsiteY1" fmla="*/ 857 h 135540"/>
                <a:gd name="connsiteX2" fmla="*/ 6967157 w 7018972"/>
                <a:gd name="connsiteY2" fmla="*/ 857 h 135540"/>
                <a:gd name="connsiteX3" fmla="*/ 7018973 w 7018972"/>
                <a:gd name="connsiteY3" fmla="*/ 857 h 135540"/>
                <a:gd name="connsiteX4" fmla="*/ 7018973 w 7018972"/>
                <a:gd name="connsiteY4" fmla="*/ 134779 h 135540"/>
                <a:gd name="connsiteX5" fmla="*/ 6970777 w 7018972"/>
                <a:gd name="connsiteY5" fmla="*/ 134779 h 135540"/>
                <a:gd name="connsiteX6" fmla="*/ 49911 w 7018972"/>
                <a:gd name="connsiteY6" fmla="*/ 134779 h 135540"/>
                <a:gd name="connsiteX7" fmla="*/ 0 w 7018972"/>
                <a:gd name="connsiteY7" fmla="*/ 135541 h 135540"/>
                <a:gd name="connsiteX8" fmla="*/ 0 w 7018972"/>
                <a:gd name="connsiteY8" fmla="*/ 0 h 13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35540">
                  <a:moveTo>
                    <a:pt x="0" y="95"/>
                  </a:moveTo>
                  <a:cubicBezTo>
                    <a:pt x="16669" y="381"/>
                    <a:pt x="33242" y="857"/>
                    <a:pt x="49911" y="857"/>
                  </a:cubicBezTo>
                  <a:cubicBezTo>
                    <a:pt x="2355628" y="857"/>
                    <a:pt x="4661440" y="857"/>
                    <a:pt x="6967157" y="857"/>
                  </a:cubicBezTo>
                  <a:cubicBezTo>
                    <a:pt x="6983635" y="857"/>
                    <a:pt x="7000113" y="857"/>
                    <a:pt x="7018973" y="857"/>
                  </a:cubicBezTo>
                  <a:lnTo>
                    <a:pt x="7018973" y="134779"/>
                  </a:lnTo>
                  <a:lnTo>
                    <a:pt x="6970777" y="134779"/>
                  </a:lnTo>
                  <a:cubicBezTo>
                    <a:pt x="4663821" y="134779"/>
                    <a:pt x="2356866" y="134779"/>
                    <a:pt x="49911" y="134779"/>
                  </a:cubicBezTo>
                  <a:cubicBezTo>
                    <a:pt x="33242" y="134779"/>
                    <a:pt x="16669" y="135255"/>
                    <a:pt x="0" y="135541"/>
                  </a:cubicBezTo>
                  <a:cubicBezTo>
                    <a:pt x="0" y="90392"/>
                    <a:pt x="0" y="45244"/>
                    <a:pt x="0" y="0"/>
                  </a:cubicBezTo>
                  <a:close/>
                </a:path>
              </a:pathLst>
            </a:custGeom>
            <a:grpFill/>
            <a:ln w="9525"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22AB31BB-C830-C321-2307-6E14B01AF2E4}"/>
                </a:ext>
              </a:extLst>
            </p:cNvPr>
            <p:cNvSpPr/>
            <p:nvPr/>
          </p:nvSpPr>
          <p:spPr>
            <a:xfrm>
              <a:off x="2586037" y="4240910"/>
              <a:ext cx="7018972" cy="128397"/>
            </a:xfrm>
            <a:custGeom>
              <a:avLst/>
              <a:gdLst>
                <a:gd name="connsiteX0" fmla="*/ 0 w 7018972"/>
                <a:gd name="connsiteY0" fmla="*/ 95 h 128397"/>
                <a:gd name="connsiteX1" fmla="*/ 49911 w 7018972"/>
                <a:gd name="connsiteY1" fmla="*/ 857 h 128397"/>
                <a:gd name="connsiteX2" fmla="*/ 6967157 w 7018972"/>
                <a:gd name="connsiteY2" fmla="*/ 857 h 128397"/>
                <a:gd name="connsiteX3" fmla="*/ 7018973 w 7018972"/>
                <a:gd name="connsiteY3" fmla="*/ 857 h 128397"/>
                <a:gd name="connsiteX4" fmla="*/ 7018973 w 7018972"/>
                <a:gd name="connsiteY4" fmla="*/ 127635 h 128397"/>
                <a:gd name="connsiteX5" fmla="*/ 6970777 w 7018972"/>
                <a:gd name="connsiteY5" fmla="*/ 127635 h 128397"/>
                <a:gd name="connsiteX6" fmla="*/ 49911 w 7018972"/>
                <a:gd name="connsiteY6" fmla="*/ 127635 h 128397"/>
                <a:gd name="connsiteX7" fmla="*/ 0 w 7018972"/>
                <a:gd name="connsiteY7" fmla="*/ 128397 h 128397"/>
                <a:gd name="connsiteX8" fmla="*/ 0 w 7018972"/>
                <a:gd name="connsiteY8" fmla="*/ 0 h 12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8397">
                  <a:moveTo>
                    <a:pt x="0" y="95"/>
                  </a:moveTo>
                  <a:cubicBezTo>
                    <a:pt x="16669" y="381"/>
                    <a:pt x="33242" y="857"/>
                    <a:pt x="49911" y="857"/>
                  </a:cubicBezTo>
                  <a:cubicBezTo>
                    <a:pt x="2355628" y="857"/>
                    <a:pt x="4661440" y="857"/>
                    <a:pt x="6967157" y="857"/>
                  </a:cubicBezTo>
                  <a:lnTo>
                    <a:pt x="7018973" y="857"/>
                  </a:lnTo>
                  <a:lnTo>
                    <a:pt x="7018973" y="127635"/>
                  </a:lnTo>
                  <a:lnTo>
                    <a:pt x="6970777" y="127635"/>
                  </a:lnTo>
                  <a:cubicBezTo>
                    <a:pt x="4663821" y="127635"/>
                    <a:pt x="2356866" y="127635"/>
                    <a:pt x="49911" y="127635"/>
                  </a:cubicBezTo>
                  <a:cubicBezTo>
                    <a:pt x="33242" y="127635"/>
                    <a:pt x="16669" y="128111"/>
                    <a:pt x="0" y="128397"/>
                  </a:cubicBezTo>
                  <a:cubicBezTo>
                    <a:pt x="0" y="85630"/>
                    <a:pt x="0" y="42863"/>
                    <a:pt x="0" y="0"/>
                  </a:cubicBezTo>
                  <a:close/>
                </a:path>
              </a:pathLst>
            </a:custGeom>
            <a:grpFill/>
            <a:ln w="9525"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FFFF371E-82E3-4DC4-5DA1-141746304571}"/>
                </a:ext>
              </a:extLst>
            </p:cNvPr>
            <p:cNvSpPr/>
            <p:nvPr/>
          </p:nvSpPr>
          <p:spPr>
            <a:xfrm>
              <a:off x="2586037" y="4076985"/>
              <a:ext cx="7018972" cy="121158"/>
            </a:xfrm>
            <a:custGeom>
              <a:avLst/>
              <a:gdLst>
                <a:gd name="connsiteX0" fmla="*/ 0 w 7018972"/>
                <a:gd name="connsiteY0" fmla="*/ 0 h 121158"/>
                <a:gd name="connsiteX1" fmla="*/ 49911 w 7018972"/>
                <a:gd name="connsiteY1" fmla="*/ 762 h 121158"/>
                <a:gd name="connsiteX2" fmla="*/ 6967157 w 7018972"/>
                <a:gd name="connsiteY2" fmla="*/ 762 h 121158"/>
                <a:gd name="connsiteX3" fmla="*/ 7018973 w 7018972"/>
                <a:gd name="connsiteY3" fmla="*/ 762 h 121158"/>
                <a:gd name="connsiteX4" fmla="*/ 7018973 w 7018972"/>
                <a:gd name="connsiteY4" fmla="*/ 120396 h 121158"/>
                <a:gd name="connsiteX5" fmla="*/ 6970777 w 7018972"/>
                <a:gd name="connsiteY5" fmla="*/ 120396 h 121158"/>
                <a:gd name="connsiteX6" fmla="*/ 49911 w 7018972"/>
                <a:gd name="connsiteY6" fmla="*/ 120396 h 121158"/>
                <a:gd name="connsiteX7" fmla="*/ 0 w 7018972"/>
                <a:gd name="connsiteY7" fmla="*/ 121158 h 121158"/>
                <a:gd name="connsiteX8" fmla="*/ 0 w 7018972"/>
                <a:gd name="connsiteY8" fmla="*/ 0 h 12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1158">
                  <a:moveTo>
                    <a:pt x="0" y="0"/>
                  </a:moveTo>
                  <a:cubicBezTo>
                    <a:pt x="16669" y="286"/>
                    <a:pt x="33242" y="762"/>
                    <a:pt x="49911" y="762"/>
                  </a:cubicBezTo>
                  <a:cubicBezTo>
                    <a:pt x="2355628" y="762"/>
                    <a:pt x="4661440" y="762"/>
                    <a:pt x="6967157" y="762"/>
                  </a:cubicBezTo>
                  <a:lnTo>
                    <a:pt x="7018973" y="762"/>
                  </a:lnTo>
                  <a:lnTo>
                    <a:pt x="7018973" y="120396"/>
                  </a:lnTo>
                  <a:lnTo>
                    <a:pt x="6970777" y="120396"/>
                  </a:lnTo>
                  <a:cubicBezTo>
                    <a:pt x="4663821" y="120396"/>
                    <a:pt x="2356866" y="120396"/>
                    <a:pt x="49911" y="120396"/>
                  </a:cubicBezTo>
                  <a:cubicBezTo>
                    <a:pt x="33242" y="120396"/>
                    <a:pt x="16669" y="120872"/>
                    <a:pt x="0" y="121158"/>
                  </a:cubicBezTo>
                  <a:cubicBezTo>
                    <a:pt x="0" y="80867"/>
                    <a:pt x="0" y="40386"/>
                    <a:pt x="0" y="0"/>
                  </a:cubicBezTo>
                  <a:close/>
                </a:path>
              </a:pathLst>
            </a:custGeom>
            <a:grpFill/>
            <a:ln w="9525"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0DFF6778-8B47-46A4-4697-E35745967317}"/>
                </a:ext>
              </a:extLst>
            </p:cNvPr>
            <p:cNvSpPr/>
            <p:nvPr/>
          </p:nvSpPr>
          <p:spPr>
            <a:xfrm>
              <a:off x="2586037" y="3912869"/>
              <a:ext cx="7018972" cy="114109"/>
            </a:xfrm>
            <a:custGeom>
              <a:avLst/>
              <a:gdLst>
                <a:gd name="connsiteX0" fmla="*/ 0 w 7018972"/>
                <a:gd name="connsiteY0" fmla="*/ 95 h 114109"/>
                <a:gd name="connsiteX1" fmla="*/ 49911 w 7018972"/>
                <a:gd name="connsiteY1" fmla="*/ 858 h 114109"/>
                <a:gd name="connsiteX2" fmla="*/ 6967157 w 7018972"/>
                <a:gd name="connsiteY2" fmla="*/ 858 h 114109"/>
                <a:gd name="connsiteX3" fmla="*/ 7018973 w 7018972"/>
                <a:gd name="connsiteY3" fmla="*/ 858 h 114109"/>
                <a:gd name="connsiteX4" fmla="*/ 7018973 w 7018972"/>
                <a:gd name="connsiteY4" fmla="*/ 113348 h 114109"/>
                <a:gd name="connsiteX5" fmla="*/ 6970777 w 7018972"/>
                <a:gd name="connsiteY5" fmla="*/ 113348 h 114109"/>
                <a:gd name="connsiteX6" fmla="*/ 49911 w 7018972"/>
                <a:gd name="connsiteY6" fmla="*/ 113348 h 114109"/>
                <a:gd name="connsiteX7" fmla="*/ 0 w 7018972"/>
                <a:gd name="connsiteY7" fmla="*/ 114110 h 114109"/>
                <a:gd name="connsiteX8" fmla="*/ 0 w 7018972"/>
                <a:gd name="connsiteY8" fmla="*/ 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14109">
                  <a:moveTo>
                    <a:pt x="0" y="95"/>
                  </a:moveTo>
                  <a:cubicBezTo>
                    <a:pt x="16669" y="381"/>
                    <a:pt x="33242" y="858"/>
                    <a:pt x="49911" y="858"/>
                  </a:cubicBezTo>
                  <a:cubicBezTo>
                    <a:pt x="2355628" y="858"/>
                    <a:pt x="4661440" y="858"/>
                    <a:pt x="6967157" y="858"/>
                  </a:cubicBezTo>
                  <a:lnTo>
                    <a:pt x="7018973" y="858"/>
                  </a:lnTo>
                  <a:lnTo>
                    <a:pt x="7018973" y="113348"/>
                  </a:lnTo>
                  <a:lnTo>
                    <a:pt x="6970777" y="113348"/>
                  </a:lnTo>
                  <a:cubicBezTo>
                    <a:pt x="4663821" y="113348"/>
                    <a:pt x="2356866" y="113348"/>
                    <a:pt x="49911" y="113348"/>
                  </a:cubicBezTo>
                  <a:cubicBezTo>
                    <a:pt x="33242" y="113348"/>
                    <a:pt x="16669" y="113824"/>
                    <a:pt x="0" y="114110"/>
                  </a:cubicBezTo>
                  <a:cubicBezTo>
                    <a:pt x="0" y="76105"/>
                    <a:pt x="0" y="38005"/>
                    <a:pt x="0" y="0"/>
                  </a:cubicBezTo>
                  <a:close/>
                </a:path>
              </a:pathLst>
            </a:custGeom>
            <a:grpFill/>
            <a:ln w="9525"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9561E4ED-D091-5E23-BC1D-2A1AB5B0BE27}"/>
                </a:ext>
              </a:extLst>
            </p:cNvPr>
            <p:cNvSpPr/>
            <p:nvPr/>
          </p:nvSpPr>
          <p:spPr>
            <a:xfrm>
              <a:off x="2585941" y="3748849"/>
              <a:ext cx="7018972" cy="106965"/>
            </a:xfrm>
            <a:custGeom>
              <a:avLst/>
              <a:gdLst>
                <a:gd name="connsiteX0" fmla="*/ 95 w 7018972"/>
                <a:gd name="connsiteY0" fmla="*/ 95 h 106965"/>
                <a:gd name="connsiteX1" fmla="*/ 50006 w 7018972"/>
                <a:gd name="connsiteY1" fmla="*/ 857 h 106965"/>
                <a:gd name="connsiteX2" fmla="*/ 6967252 w 7018972"/>
                <a:gd name="connsiteY2" fmla="*/ 857 h 106965"/>
                <a:gd name="connsiteX3" fmla="*/ 7018973 w 7018972"/>
                <a:gd name="connsiteY3" fmla="*/ 857 h 106965"/>
                <a:gd name="connsiteX4" fmla="*/ 7018973 w 7018972"/>
                <a:gd name="connsiteY4" fmla="*/ 106204 h 106965"/>
                <a:gd name="connsiteX5" fmla="*/ 6970776 w 7018972"/>
                <a:gd name="connsiteY5" fmla="*/ 106204 h 106965"/>
                <a:gd name="connsiteX6" fmla="*/ 49911 w 7018972"/>
                <a:gd name="connsiteY6" fmla="*/ 106204 h 106965"/>
                <a:gd name="connsiteX7" fmla="*/ 0 w 7018972"/>
                <a:gd name="connsiteY7" fmla="*/ 106966 h 106965"/>
                <a:gd name="connsiteX8" fmla="*/ 0 w 7018972"/>
                <a:gd name="connsiteY8" fmla="*/ 0 h 10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06965">
                  <a:moveTo>
                    <a:pt x="95" y="95"/>
                  </a:moveTo>
                  <a:cubicBezTo>
                    <a:pt x="16764" y="381"/>
                    <a:pt x="33338" y="857"/>
                    <a:pt x="50006" y="857"/>
                  </a:cubicBezTo>
                  <a:cubicBezTo>
                    <a:pt x="2355723" y="857"/>
                    <a:pt x="4661535" y="857"/>
                    <a:pt x="6967252" y="857"/>
                  </a:cubicBezTo>
                  <a:lnTo>
                    <a:pt x="7018973" y="857"/>
                  </a:lnTo>
                  <a:lnTo>
                    <a:pt x="7018973" y="106204"/>
                  </a:lnTo>
                  <a:lnTo>
                    <a:pt x="6970776" y="106204"/>
                  </a:lnTo>
                  <a:cubicBezTo>
                    <a:pt x="4663821" y="106204"/>
                    <a:pt x="2356866" y="106204"/>
                    <a:pt x="49911" y="106204"/>
                  </a:cubicBezTo>
                  <a:cubicBezTo>
                    <a:pt x="33242" y="106204"/>
                    <a:pt x="16669" y="106680"/>
                    <a:pt x="0" y="106966"/>
                  </a:cubicBezTo>
                  <a:cubicBezTo>
                    <a:pt x="0" y="71342"/>
                    <a:pt x="0" y="35624"/>
                    <a:pt x="0" y="0"/>
                  </a:cubicBezTo>
                  <a:close/>
                </a:path>
              </a:pathLst>
            </a:custGeom>
            <a:grpFill/>
            <a:ln w="9525"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B6378D8B-6A16-EC59-A174-2E8ED3704905}"/>
                </a:ext>
              </a:extLst>
            </p:cNvPr>
            <p:cNvSpPr/>
            <p:nvPr/>
          </p:nvSpPr>
          <p:spPr>
            <a:xfrm>
              <a:off x="2585941" y="3584923"/>
              <a:ext cx="7018972" cy="99726"/>
            </a:xfrm>
            <a:custGeom>
              <a:avLst/>
              <a:gdLst>
                <a:gd name="connsiteX0" fmla="*/ 95 w 7018972"/>
                <a:gd name="connsiteY0" fmla="*/ 0 h 99726"/>
                <a:gd name="connsiteX1" fmla="*/ 50006 w 7018972"/>
                <a:gd name="connsiteY1" fmla="*/ 762 h 99726"/>
                <a:gd name="connsiteX2" fmla="*/ 6967252 w 7018972"/>
                <a:gd name="connsiteY2" fmla="*/ 762 h 99726"/>
                <a:gd name="connsiteX3" fmla="*/ 7018973 w 7018972"/>
                <a:gd name="connsiteY3" fmla="*/ 762 h 99726"/>
                <a:gd name="connsiteX4" fmla="*/ 7018973 w 7018972"/>
                <a:gd name="connsiteY4" fmla="*/ 98965 h 99726"/>
                <a:gd name="connsiteX5" fmla="*/ 6970776 w 7018972"/>
                <a:gd name="connsiteY5" fmla="*/ 98965 h 99726"/>
                <a:gd name="connsiteX6" fmla="*/ 49911 w 7018972"/>
                <a:gd name="connsiteY6" fmla="*/ 98965 h 99726"/>
                <a:gd name="connsiteX7" fmla="*/ 0 w 7018972"/>
                <a:gd name="connsiteY7" fmla="*/ 99727 h 99726"/>
                <a:gd name="connsiteX8" fmla="*/ 95 w 7018972"/>
                <a:gd name="connsiteY8"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9726">
                  <a:moveTo>
                    <a:pt x="95" y="0"/>
                  </a:moveTo>
                  <a:cubicBezTo>
                    <a:pt x="16764" y="286"/>
                    <a:pt x="33338" y="762"/>
                    <a:pt x="50006" y="762"/>
                  </a:cubicBezTo>
                  <a:cubicBezTo>
                    <a:pt x="2355723" y="762"/>
                    <a:pt x="4661535" y="762"/>
                    <a:pt x="6967252" y="762"/>
                  </a:cubicBezTo>
                  <a:lnTo>
                    <a:pt x="7018973" y="762"/>
                  </a:lnTo>
                  <a:lnTo>
                    <a:pt x="7018973" y="98965"/>
                  </a:lnTo>
                  <a:lnTo>
                    <a:pt x="6970776" y="98965"/>
                  </a:lnTo>
                  <a:cubicBezTo>
                    <a:pt x="4663821" y="98965"/>
                    <a:pt x="2356866" y="98965"/>
                    <a:pt x="49911" y="98965"/>
                  </a:cubicBezTo>
                  <a:cubicBezTo>
                    <a:pt x="33242" y="98965"/>
                    <a:pt x="16669" y="99441"/>
                    <a:pt x="0" y="99727"/>
                  </a:cubicBezTo>
                  <a:cubicBezTo>
                    <a:pt x="95" y="66580"/>
                    <a:pt x="95" y="33242"/>
                    <a:pt x="95" y="0"/>
                  </a:cubicBezTo>
                  <a:close/>
                </a:path>
              </a:pathLst>
            </a:custGeom>
            <a:grpFill/>
            <a:ln w="9525"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21CB11BE-83D8-3AF0-AE3B-C4D41562FE89}"/>
                </a:ext>
              </a:extLst>
            </p:cNvPr>
            <p:cNvSpPr/>
            <p:nvPr/>
          </p:nvSpPr>
          <p:spPr>
            <a:xfrm>
              <a:off x="2586037" y="3420807"/>
              <a:ext cx="7018972" cy="92678"/>
            </a:xfrm>
            <a:custGeom>
              <a:avLst/>
              <a:gdLst>
                <a:gd name="connsiteX0" fmla="*/ 0 w 7018972"/>
                <a:gd name="connsiteY0" fmla="*/ 95 h 92678"/>
                <a:gd name="connsiteX1" fmla="*/ 49911 w 7018972"/>
                <a:gd name="connsiteY1" fmla="*/ 857 h 92678"/>
                <a:gd name="connsiteX2" fmla="*/ 6967252 w 7018972"/>
                <a:gd name="connsiteY2" fmla="*/ 857 h 92678"/>
                <a:gd name="connsiteX3" fmla="*/ 7018973 w 7018972"/>
                <a:gd name="connsiteY3" fmla="*/ 857 h 92678"/>
                <a:gd name="connsiteX4" fmla="*/ 7018973 w 7018972"/>
                <a:gd name="connsiteY4" fmla="*/ 91916 h 92678"/>
                <a:gd name="connsiteX5" fmla="*/ 6970777 w 7018972"/>
                <a:gd name="connsiteY5" fmla="*/ 91916 h 92678"/>
                <a:gd name="connsiteX6" fmla="*/ 49911 w 7018972"/>
                <a:gd name="connsiteY6" fmla="*/ 91916 h 92678"/>
                <a:gd name="connsiteX7" fmla="*/ 0 w 7018972"/>
                <a:gd name="connsiteY7" fmla="*/ 92678 h 92678"/>
                <a:gd name="connsiteX8" fmla="*/ 0 w 7018972"/>
                <a:gd name="connsiteY8" fmla="*/ 0 h 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2678">
                  <a:moveTo>
                    <a:pt x="0" y="95"/>
                  </a:moveTo>
                  <a:cubicBezTo>
                    <a:pt x="16669" y="381"/>
                    <a:pt x="33242" y="857"/>
                    <a:pt x="49911" y="857"/>
                  </a:cubicBezTo>
                  <a:cubicBezTo>
                    <a:pt x="2355723" y="857"/>
                    <a:pt x="4661440" y="857"/>
                    <a:pt x="6967252" y="857"/>
                  </a:cubicBezTo>
                  <a:lnTo>
                    <a:pt x="7018973" y="857"/>
                  </a:lnTo>
                  <a:lnTo>
                    <a:pt x="7018973" y="91916"/>
                  </a:lnTo>
                  <a:lnTo>
                    <a:pt x="6970777" y="91916"/>
                  </a:lnTo>
                  <a:cubicBezTo>
                    <a:pt x="4663821" y="91916"/>
                    <a:pt x="2356866" y="91916"/>
                    <a:pt x="49911" y="91916"/>
                  </a:cubicBezTo>
                  <a:cubicBezTo>
                    <a:pt x="33242" y="91916"/>
                    <a:pt x="16669" y="92392"/>
                    <a:pt x="0" y="92678"/>
                  </a:cubicBezTo>
                  <a:cubicBezTo>
                    <a:pt x="0" y="61817"/>
                    <a:pt x="0" y="30861"/>
                    <a:pt x="0" y="0"/>
                  </a:cubicBezTo>
                  <a:close/>
                </a:path>
              </a:pathLst>
            </a:custGeom>
            <a:grpFill/>
            <a:ln w="9525"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6AE70201-5C78-DE51-49AA-9E84C2351F8E}"/>
                </a:ext>
              </a:extLst>
            </p:cNvPr>
            <p:cNvSpPr/>
            <p:nvPr/>
          </p:nvSpPr>
          <p:spPr>
            <a:xfrm>
              <a:off x="2586037" y="3256882"/>
              <a:ext cx="7018972" cy="85439"/>
            </a:xfrm>
            <a:custGeom>
              <a:avLst/>
              <a:gdLst>
                <a:gd name="connsiteX0" fmla="*/ 0 w 7018972"/>
                <a:gd name="connsiteY0" fmla="*/ 0 h 85439"/>
                <a:gd name="connsiteX1" fmla="*/ 49911 w 7018972"/>
                <a:gd name="connsiteY1" fmla="*/ 762 h 85439"/>
                <a:gd name="connsiteX2" fmla="*/ 6967252 w 7018972"/>
                <a:gd name="connsiteY2" fmla="*/ 762 h 85439"/>
                <a:gd name="connsiteX3" fmla="*/ 7018973 w 7018972"/>
                <a:gd name="connsiteY3" fmla="*/ 762 h 85439"/>
                <a:gd name="connsiteX4" fmla="*/ 7018973 w 7018972"/>
                <a:gd name="connsiteY4" fmla="*/ 84677 h 85439"/>
                <a:gd name="connsiteX5" fmla="*/ 6970777 w 7018972"/>
                <a:gd name="connsiteY5" fmla="*/ 84677 h 85439"/>
                <a:gd name="connsiteX6" fmla="*/ 49911 w 7018972"/>
                <a:gd name="connsiteY6" fmla="*/ 84677 h 85439"/>
                <a:gd name="connsiteX7" fmla="*/ 0 w 7018972"/>
                <a:gd name="connsiteY7" fmla="*/ 85439 h 85439"/>
                <a:gd name="connsiteX8" fmla="*/ 0 w 7018972"/>
                <a:gd name="connsiteY8" fmla="*/ 0 h 8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85439">
                  <a:moveTo>
                    <a:pt x="0" y="0"/>
                  </a:moveTo>
                  <a:cubicBezTo>
                    <a:pt x="16669" y="286"/>
                    <a:pt x="33242" y="762"/>
                    <a:pt x="49911" y="762"/>
                  </a:cubicBezTo>
                  <a:cubicBezTo>
                    <a:pt x="2355723" y="762"/>
                    <a:pt x="4661440" y="762"/>
                    <a:pt x="6967252" y="762"/>
                  </a:cubicBezTo>
                  <a:lnTo>
                    <a:pt x="7018973" y="762"/>
                  </a:lnTo>
                  <a:lnTo>
                    <a:pt x="7018973" y="84677"/>
                  </a:lnTo>
                  <a:lnTo>
                    <a:pt x="6970777" y="84677"/>
                  </a:lnTo>
                  <a:cubicBezTo>
                    <a:pt x="4663821" y="84677"/>
                    <a:pt x="2356866" y="84677"/>
                    <a:pt x="49911" y="84677"/>
                  </a:cubicBezTo>
                  <a:cubicBezTo>
                    <a:pt x="33242" y="84677"/>
                    <a:pt x="16669" y="85154"/>
                    <a:pt x="0" y="85439"/>
                  </a:cubicBezTo>
                  <a:cubicBezTo>
                    <a:pt x="0" y="57055"/>
                    <a:pt x="0" y="28480"/>
                    <a:pt x="0" y="0"/>
                  </a:cubicBezTo>
                  <a:close/>
                </a:path>
              </a:pathLst>
            </a:custGeom>
            <a:grpFill/>
            <a:ln w="9525"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E41DDFEA-BE42-FD77-ED1A-685B952DC4F0}"/>
                </a:ext>
              </a:extLst>
            </p:cNvPr>
            <p:cNvSpPr/>
            <p:nvPr/>
          </p:nvSpPr>
          <p:spPr>
            <a:xfrm>
              <a:off x="2586037" y="3092766"/>
              <a:ext cx="7018972" cy="78486"/>
            </a:xfrm>
            <a:custGeom>
              <a:avLst/>
              <a:gdLst>
                <a:gd name="connsiteX0" fmla="*/ 0 w 7018972"/>
                <a:gd name="connsiteY0" fmla="*/ 95 h 78486"/>
                <a:gd name="connsiteX1" fmla="*/ 49911 w 7018972"/>
                <a:gd name="connsiteY1" fmla="*/ 857 h 78486"/>
                <a:gd name="connsiteX2" fmla="*/ 6967252 w 7018972"/>
                <a:gd name="connsiteY2" fmla="*/ 857 h 78486"/>
                <a:gd name="connsiteX3" fmla="*/ 7018973 w 7018972"/>
                <a:gd name="connsiteY3" fmla="*/ 857 h 78486"/>
                <a:gd name="connsiteX4" fmla="*/ 7018973 w 7018972"/>
                <a:gd name="connsiteY4" fmla="*/ 77724 h 78486"/>
                <a:gd name="connsiteX5" fmla="*/ 6970777 w 7018972"/>
                <a:gd name="connsiteY5" fmla="*/ 77724 h 78486"/>
                <a:gd name="connsiteX6" fmla="*/ 49911 w 7018972"/>
                <a:gd name="connsiteY6" fmla="*/ 77724 h 78486"/>
                <a:gd name="connsiteX7" fmla="*/ 0 w 7018972"/>
                <a:gd name="connsiteY7" fmla="*/ 78486 h 78486"/>
                <a:gd name="connsiteX8" fmla="*/ 0 w 7018972"/>
                <a:gd name="connsiteY8" fmla="*/ 0 h 7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8486">
                  <a:moveTo>
                    <a:pt x="0" y="95"/>
                  </a:moveTo>
                  <a:cubicBezTo>
                    <a:pt x="16669" y="381"/>
                    <a:pt x="33242" y="857"/>
                    <a:pt x="49911" y="857"/>
                  </a:cubicBezTo>
                  <a:cubicBezTo>
                    <a:pt x="2355723" y="857"/>
                    <a:pt x="4661440" y="857"/>
                    <a:pt x="6967252" y="857"/>
                  </a:cubicBezTo>
                  <a:lnTo>
                    <a:pt x="7018973" y="857"/>
                  </a:lnTo>
                  <a:lnTo>
                    <a:pt x="7018973" y="77724"/>
                  </a:lnTo>
                  <a:lnTo>
                    <a:pt x="6970777" y="77724"/>
                  </a:lnTo>
                  <a:cubicBezTo>
                    <a:pt x="4663821" y="77724"/>
                    <a:pt x="2356866" y="77724"/>
                    <a:pt x="49911" y="77724"/>
                  </a:cubicBezTo>
                  <a:cubicBezTo>
                    <a:pt x="33242" y="77724"/>
                    <a:pt x="16669" y="78200"/>
                    <a:pt x="0" y="78486"/>
                  </a:cubicBezTo>
                  <a:cubicBezTo>
                    <a:pt x="0" y="52292"/>
                    <a:pt x="0" y="26194"/>
                    <a:pt x="0" y="0"/>
                  </a:cubicBezTo>
                  <a:close/>
                </a:path>
              </a:pathLst>
            </a:custGeom>
            <a:grpFill/>
            <a:ln w="9525"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AD1798A3-5345-5447-F199-C42E35FC441D}"/>
                </a:ext>
              </a:extLst>
            </p:cNvPr>
            <p:cNvSpPr/>
            <p:nvPr/>
          </p:nvSpPr>
          <p:spPr>
            <a:xfrm>
              <a:off x="2586037" y="2928746"/>
              <a:ext cx="7018972" cy="71342"/>
            </a:xfrm>
            <a:custGeom>
              <a:avLst/>
              <a:gdLst>
                <a:gd name="connsiteX0" fmla="*/ 0 w 7018972"/>
                <a:gd name="connsiteY0" fmla="*/ 95 h 71342"/>
                <a:gd name="connsiteX1" fmla="*/ 49911 w 7018972"/>
                <a:gd name="connsiteY1" fmla="*/ 857 h 71342"/>
                <a:gd name="connsiteX2" fmla="*/ 6967252 w 7018972"/>
                <a:gd name="connsiteY2" fmla="*/ 857 h 71342"/>
                <a:gd name="connsiteX3" fmla="*/ 7018973 w 7018972"/>
                <a:gd name="connsiteY3" fmla="*/ 857 h 71342"/>
                <a:gd name="connsiteX4" fmla="*/ 7018973 w 7018972"/>
                <a:gd name="connsiteY4" fmla="*/ 70580 h 71342"/>
                <a:gd name="connsiteX5" fmla="*/ 6970777 w 7018972"/>
                <a:gd name="connsiteY5" fmla="*/ 70580 h 71342"/>
                <a:gd name="connsiteX6" fmla="*/ 49911 w 7018972"/>
                <a:gd name="connsiteY6" fmla="*/ 70580 h 71342"/>
                <a:gd name="connsiteX7" fmla="*/ 0 w 7018972"/>
                <a:gd name="connsiteY7" fmla="*/ 71342 h 71342"/>
                <a:gd name="connsiteX8" fmla="*/ 0 w 7018972"/>
                <a:gd name="connsiteY8" fmla="*/ 0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1342">
                  <a:moveTo>
                    <a:pt x="0" y="95"/>
                  </a:moveTo>
                  <a:cubicBezTo>
                    <a:pt x="16669" y="381"/>
                    <a:pt x="33242" y="857"/>
                    <a:pt x="49911" y="857"/>
                  </a:cubicBezTo>
                  <a:cubicBezTo>
                    <a:pt x="2355723" y="857"/>
                    <a:pt x="4661440" y="857"/>
                    <a:pt x="6967252" y="857"/>
                  </a:cubicBezTo>
                  <a:cubicBezTo>
                    <a:pt x="6983730" y="857"/>
                    <a:pt x="7000208" y="857"/>
                    <a:pt x="7018973" y="857"/>
                  </a:cubicBezTo>
                  <a:lnTo>
                    <a:pt x="7018973" y="70580"/>
                  </a:lnTo>
                  <a:cubicBezTo>
                    <a:pt x="7003161" y="70580"/>
                    <a:pt x="6986969" y="70580"/>
                    <a:pt x="6970777" y="70580"/>
                  </a:cubicBezTo>
                  <a:cubicBezTo>
                    <a:pt x="4663821" y="70580"/>
                    <a:pt x="2356866" y="70580"/>
                    <a:pt x="49911" y="70580"/>
                  </a:cubicBezTo>
                  <a:cubicBezTo>
                    <a:pt x="33242" y="70580"/>
                    <a:pt x="16669" y="71057"/>
                    <a:pt x="0" y="71342"/>
                  </a:cubicBezTo>
                  <a:lnTo>
                    <a:pt x="0" y="0"/>
                  </a:lnTo>
                  <a:close/>
                </a:path>
              </a:pathLst>
            </a:custGeom>
            <a:grpFill/>
            <a:ln w="9525"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6DCFF158-BF72-D368-99A4-669E2229470C}"/>
                </a:ext>
              </a:extLst>
            </p:cNvPr>
            <p:cNvSpPr/>
            <p:nvPr/>
          </p:nvSpPr>
          <p:spPr>
            <a:xfrm>
              <a:off x="2586037" y="2764725"/>
              <a:ext cx="7018972" cy="64198"/>
            </a:xfrm>
            <a:custGeom>
              <a:avLst/>
              <a:gdLst>
                <a:gd name="connsiteX0" fmla="*/ 0 w 7018972"/>
                <a:gd name="connsiteY0" fmla="*/ 95 h 64198"/>
                <a:gd name="connsiteX1" fmla="*/ 49911 w 7018972"/>
                <a:gd name="connsiteY1" fmla="*/ 857 h 64198"/>
                <a:gd name="connsiteX2" fmla="*/ 6967252 w 7018972"/>
                <a:gd name="connsiteY2" fmla="*/ 857 h 64198"/>
                <a:gd name="connsiteX3" fmla="*/ 7018973 w 7018972"/>
                <a:gd name="connsiteY3" fmla="*/ 857 h 64198"/>
                <a:gd name="connsiteX4" fmla="*/ 7018973 w 7018972"/>
                <a:gd name="connsiteY4" fmla="*/ 63437 h 64198"/>
                <a:gd name="connsiteX5" fmla="*/ 6970871 w 7018972"/>
                <a:gd name="connsiteY5" fmla="*/ 63437 h 64198"/>
                <a:gd name="connsiteX6" fmla="*/ 49911 w 7018972"/>
                <a:gd name="connsiteY6" fmla="*/ 63437 h 64198"/>
                <a:gd name="connsiteX7" fmla="*/ 0 w 7018972"/>
                <a:gd name="connsiteY7" fmla="*/ 64199 h 64198"/>
                <a:gd name="connsiteX8" fmla="*/ 0 w 7018972"/>
                <a:gd name="connsiteY8" fmla="*/ 0 h 6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64198">
                  <a:moveTo>
                    <a:pt x="0" y="95"/>
                  </a:moveTo>
                  <a:cubicBezTo>
                    <a:pt x="16669" y="381"/>
                    <a:pt x="33242" y="857"/>
                    <a:pt x="49911" y="857"/>
                  </a:cubicBezTo>
                  <a:cubicBezTo>
                    <a:pt x="2355723" y="857"/>
                    <a:pt x="4661535" y="857"/>
                    <a:pt x="6967252" y="857"/>
                  </a:cubicBezTo>
                  <a:cubicBezTo>
                    <a:pt x="6983730" y="857"/>
                    <a:pt x="7000208" y="857"/>
                    <a:pt x="7018973" y="857"/>
                  </a:cubicBezTo>
                  <a:lnTo>
                    <a:pt x="7018973" y="63437"/>
                  </a:lnTo>
                  <a:cubicBezTo>
                    <a:pt x="7003161" y="63437"/>
                    <a:pt x="6987064" y="63437"/>
                    <a:pt x="6970871" y="63437"/>
                  </a:cubicBezTo>
                  <a:cubicBezTo>
                    <a:pt x="4663916" y="63437"/>
                    <a:pt x="2356866" y="63437"/>
                    <a:pt x="49911" y="63437"/>
                  </a:cubicBezTo>
                  <a:cubicBezTo>
                    <a:pt x="33242" y="63437"/>
                    <a:pt x="16669" y="63913"/>
                    <a:pt x="0" y="64199"/>
                  </a:cubicBezTo>
                  <a:lnTo>
                    <a:pt x="0" y="0"/>
                  </a:lnTo>
                  <a:close/>
                </a:path>
              </a:pathLst>
            </a:custGeom>
            <a:grpFill/>
            <a:ln w="9525"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DB448393-7CE3-00C2-F0FE-9307FBEA39A0}"/>
                </a:ext>
              </a:extLst>
            </p:cNvPr>
            <p:cNvSpPr/>
            <p:nvPr/>
          </p:nvSpPr>
          <p:spPr>
            <a:xfrm>
              <a:off x="2586037" y="2600705"/>
              <a:ext cx="7019067" cy="56959"/>
            </a:xfrm>
            <a:custGeom>
              <a:avLst/>
              <a:gdLst>
                <a:gd name="connsiteX0" fmla="*/ 0 w 7019067"/>
                <a:gd name="connsiteY0" fmla="*/ 0 h 56959"/>
                <a:gd name="connsiteX1" fmla="*/ 49911 w 7019067"/>
                <a:gd name="connsiteY1" fmla="*/ 762 h 56959"/>
                <a:gd name="connsiteX2" fmla="*/ 6967347 w 7019067"/>
                <a:gd name="connsiteY2" fmla="*/ 762 h 56959"/>
                <a:gd name="connsiteX3" fmla="*/ 7019068 w 7019067"/>
                <a:gd name="connsiteY3" fmla="*/ 762 h 56959"/>
                <a:gd name="connsiteX4" fmla="*/ 7019068 w 7019067"/>
                <a:gd name="connsiteY4" fmla="*/ 56198 h 56959"/>
                <a:gd name="connsiteX5" fmla="*/ 6970967 w 7019067"/>
                <a:gd name="connsiteY5" fmla="*/ 56198 h 56959"/>
                <a:gd name="connsiteX6" fmla="*/ 50006 w 7019067"/>
                <a:gd name="connsiteY6" fmla="*/ 56198 h 56959"/>
                <a:gd name="connsiteX7" fmla="*/ 95 w 7019067"/>
                <a:gd name="connsiteY7" fmla="*/ 56959 h 56959"/>
                <a:gd name="connsiteX8" fmla="*/ 0 w 7019067"/>
                <a:gd name="connsiteY8" fmla="*/ 0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56959">
                  <a:moveTo>
                    <a:pt x="0" y="0"/>
                  </a:moveTo>
                  <a:cubicBezTo>
                    <a:pt x="16669" y="286"/>
                    <a:pt x="33242" y="762"/>
                    <a:pt x="49911" y="762"/>
                  </a:cubicBezTo>
                  <a:cubicBezTo>
                    <a:pt x="2355723" y="762"/>
                    <a:pt x="4661535" y="762"/>
                    <a:pt x="6967347" y="762"/>
                  </a:cubicBezTo>
                  <a:cubicBezTo>
                    <a:pt x="6983826" y="762"/>
                    <a:pt x="7000304" y="762"/>
                    <a:pt x="7019068" y="762"/>
                  </a:cubicBezTo>
                  <a:lnTo>
                    <a:pt x="7019068" y="56198"/>
                  </a:lnTo>
                  <a:cubicBezTo>
                    <a:pt x="7003352" y="56198"/>
                    <a:pt x="6987159" y="56198"/>
                    <a:pt x="6970967" y="56198"/>
                  </a:cubicBezTo>
                  <a:cubicBezTo>
                    <a:pt x="4664012" y="56198"/>
                    <a:pt x="2356961" y="56198"/>
                    <a:pt x="50006" y="56198"/>
                  </a:cubicBezTo>
                  <a:cubicBezTo>
                    <a:pt x="33338" y="56198"/>
                    <a:pt x="16764" y="56674"/>
                    <a:pt x="95" y="56959"/>
                  </a:cubicBezTo>
                  <a:cubicBezTo>
                    <a:pt x="0" y="38100"/>
                    <a:pt x="0" y="19050"/>
                    <a:pt x="0" y="0"/>
                  </a:cubicBezTo>
                  <a:close/>
                </a:path>
              </a:pathLst>
            </a:custGeom>
            <a:grpFill/>
            <a:ln w="9525"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95E3E04A-13C1-E3EE-4B20-AB117EBA6912}"/>
                </a:ext>
              </a:extLst>
            </p:cNvPr>
            <p:cNvSpPr/>
            <p:nvPr/>
          </p:nvSpPr>
          <p:spPr>
            <a:xfrm>
              <a:off x="2585941" y="2436684"/>
              <a:ext cx="7019067" cy="49815"/>
            </a:xfrm>
            <a:custGeom>
              <a:avLst/>
              <a:gdLst>
                <a:gd name="connsiteX0" fmla="*/ 95 w 7019067"/>
                <a:gd name="connsiteY0" fmla="*/ 0 h 49815"/>
                <a:gd name="connsiteX1" fmla="*/ 50006 w 7019067"/>
                <a:gd name="connsiteY1" fmla="*/ 762 h 49815"/>
                <a:gd name="connsiteX2" fmla="*/ 6967442 w 7019067"/>
                <a:gd name="connsiteY2" fmla="*/ 762 h 49815"/>
                <a:gd name="connsiteX3" fmla="*/ 7019068 w 7019067"/>
                <a:gd name="connsiteY3" fmla="*/ 762 h 49815"/>
                <a:gd name="connsiteX4" fmla="*/ 7019068 w 7019067"/>
                <a:gd name="connsiteY4" fmla="*/ 49054 h 49815"/>
                <a:gd name="connsiteX5" fmla="*/ 6970967 w 7019067"/>
                <a:gd name="connsiteY5" fmla="*/ 49054 h 49815"/>
                <a:gd name="connsiteX6" fmla="*/ 49911 w 7019067"/>
                <a:gd name="connsiteY6" fmla="*/ 49054 h 49815"/>
                <a:gd name="connsiteX7" fmla="*/ 0 w 7019067"/>
                <a:gd name="connsiteY7" fmla="*/ 49816 h 49815"/>
                <a:gd name="connsiteX8" fmla="*/ 95 w 7019067"/>
                <a:gd name="connsiteY8" fmla="*/ 0 h 4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49815">
                  <a:moveTo>
                    <a:pt x="95" y="0"/>
                  </a:moveTo>
                  <a:cubicBezTo>
                    <a:pt x="16764" y="286"/>
                    <a:pt x="33338" y="762"/>
                    <a:pt x="50006" y="762"/>
                  </a:cubicBezTo>
                  <a:cubicBezTo>
                    <a:pt x="2355818" y="762"/>
                    <a:pt x="4661630" y="762"/>
                    <a:pt x="6967442" y="762"/>
                  </a:cubicBezTo>
                  <a:cubicBezTo>
                    <a:pt x="6983921" y="762"/>
                    <a:pt x="7000399" y="762"/>
                    <a:pt x="7019068" y="762"/>
                  </a:cubicBezTo>
                  <a:lnTo>
                    <a:pt x="7019068" y="49054"/>
                  </a:lnTo>
                  <a:cubicBezTo>
                    <a:pt x="7003447" y="49054"/>
                    <a:pt x="6987254" y="49054"/>
                    <a:pt x="6970967" y="49054"/>
                  </a:cubicBezTo>
                  <a:cubicBezTo>
                    <a:pt x="4663917" y="49054"/>
                    <a:pt x="2356961" y="49054"/>
                    <a:pt x="49911" y="49054"/>
                  </a:cubicBezTo>
                  <a:cubicBezTo>
                    <a:pt x="33242" y="49054"/>
                    <a:pt x="16669" y="49530"/>
                    <a:pt x="0" y="49816"/>
                  </a:cubicBezTo>
                  <a:cubicBezTo>
                    <a:pt x="95" y="33338"/>
                    <a:pt x="95" y="16669"/>
                    <a:pt x="95" y="0"/>
                  </a:cubicBezTo>
                  <a:close/>
                </a:path>
              </a:pathLst>
            </a:custGeom>
            <a:grpFill/>
            <a:ln w="9525"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EC90A006-D650-BC9C-6D8C-2B2238370A1C}"/>
                </a:ext>
              </a:extLst>
            </p:cNvPr>
            <p:cNvSpPr/>
            <p:nvPr/>
          </p:nvSpPr>
          <p:spPr>
            <a:xfrm>
              <a:off x="2586037" y="2272664"/>
              <a:ext cx="7021734" cy="42672"/>
            </a:xfrm>
            <a:custGeom>
              <a:avLst/>
              <a:gdLst>
                <a:gd name="connsiteX0" fmla="*/ 0 w 7021734"/>
                <a:gd name="connsiteY0" fmla="*/ 0 h 42672"/>
                <a:gd name="connsiteX1" fmla="*/ 49911 w 7021734"/>
                <a:gd name="connsiteY1" fmla="*/ 762 h 42672"/>
                <a:gd name="connsiteX2" fmla="*/ 6967442 w 7021734"/>
                <a:gd name="connsiteY2" fmla="*/ 762 h 42672"/>
                <a:gd name="connsiteX3" fmla="*/ 7019544 w 7021734"/>
                <a:gd name="connsiteY3" fmla="*/ 762 h 42672"/>
                <a:gd name="connsiteX4" fmla="*/ 7021735 w 7021734"/>
                <a:gd name="connsiteY4" fmla="*/ 41910 h 42672"/>
                <a:gd name="connsiteX5" fmla="*/ 6971062 w 7021734"/>
                <a:gd name="connsiteY5" fmla="*/ 41910 h 42672"/>
                <a:gd name="connsiteX6" fmla="*/ 49911 w 7021734"/>
                <a:gd name="connsiteY6" fmla="*/ 41910 h 42672"/>
                <a:gd name="connsiteX7" fmla="*/ 0 w 7021734"/>
                <a:gd name="connsiteY7" fmla="*/ 42672 h 42672"/>
                <a:gd name="connsiteX8" fmla="*/ 0 w 7021734"/>
                <a:gd name="connsiteY8" fmla="*/ 0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1734" h="42672">
                  <a:moveTo>
                    <a:pt x="0" y="0"/>
                  </a:moveTo>
                  <a:cubicBezTo>
                    <a:pt x="16669" y="286"/>
                    <a:pt x="33242" y="762"/>
                    <a:pt x="49911" y="762"/>
                  </a:cubicBezTo>
                  <a:cubicBezTo>
                    <a:pt x="2355723" y="762"/>
                    <a:pt x="4661631" y="762"/>
                    <a:pt x="6967442" y="762"/>
                  </a:cubicBezTo>
                  <a:cubicBezTo>
                    <a:pt x="6983920" y="762"/>
                    <a:pt x="7000399" y="762"/>
                    <a:pt x="7019544" y="762"/>
                  </a:cubicBezTo>
                  <a:cubicBezTo>
                    <a:pt x="7020306" y="14478"/>
                    <a:pt x="7020878" y="25813"/>
                    <a:pt x="7021735" y="41910"/>
                  </a:cubicBezTo>
                  <a:cubicBezTo>
                    <a:pt x="7003543" y="41910"/>
                    <a:pt x="6987350" y="41910"/>
                    <a:pt x="6971062" y="41910"/>
                  </a:cubicBezTo>
                  <a:cubicBezTo>
                    <a:pt x="4664012" y="41910"/>
                    <a:pt x="2356961" y="41910"/>
                    <a:pt x="49911" y="41910"/>
                  </a:cubicBezTo>
                  <a:cubicBezTo>
                    <a:pt x="33242" y="41910"/>
                    <a:pt x="16669" y="42386"/>
                    <a:pt x="0" y="42672"/>
                  </a:cubicBezTo>
                  <a:cubicBezTo>
                    <a:pt x="0" y="28575"/>
                    <a:pt x="0" y="14288"/>
                    <a:pt x="0" y="0"/>
                  </a:cubicBezTo>
                  <a:close/>
                </a:path>
              </a:pathLst>
            </a:custGeom>
            <a:grpFill/>
            <a:ln w="9525"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6D711D24-0E3A-0E81-549A-E1F4EA457C2E}"/>
                </a:ext>
              </a:extLst>
            </p:cNvPr>
            <p:cNvSpPr/>
            <p:nvPr/>
          </p:nvSpPr>
          <p:spPr>
            <a:xfrm>
              <a:off x="2585941" y="2108643"/>
              <a:ext cx="7021353" cy="35528"/>
            </a:xfrm>
            <a:custGeom>
              <a:avLst/>
              <a:gdLst>
                <a:gd name="connsiteX0" fmla="*/ 95 w 7021353"/>
                <a:gd name="connsiteY0" fmla="*/ 0 h 35528"/>
                <a:gd name="connsiteX1" fmla="*/ 50006 w 7021353"/>
                <a:gd name="connsiteY1" fmla="*/ 762 h 35528"/>
                <a:gd name="connsiteX2" fmla="*/ 6967633 w 7021353"/>
                <a:gd name="connsiteY2" fmla="*/ 762 h 35528"/>
                <a:gd name="connsiteX3" fmla="*/ 7019830 w 7021353"/>
                <a:gd name="connsiteY3" fmla="*/ 762 h 35528"/>
                <a:gd name="connsiteX4" fmla="*/ 7021354 w 7021353"/>
                <a:gd name="connsiteY4" fmla="*/ 30194 h 35528"/>
                <a:gd name="connsiteX5" fmla="*/ 7010400 w 7021353"/>
                <a:gd name="connsiteY5" fmla="*/ 34195 h 35528"/>
                <a:gd name="connsiteX6" fmla="*/ 6964013 w 7021353"/>
                <a:gd name="connsiteY6" fmla="*/ 34766 h 35528"/>
                <a:gd name="connsiteX7" fmla="*/ 49911 w 7021353"/>
                <a:gd name="connsiteY7" fmla="*/ 34766 h 35528"/>
                <a:gd name="connsiteX8" fmla="*/ 0 w 7021353"/>
                <a:gd name="connsiteY8" fmla="*/ 35528 h 35528"/>
                <a:gd name="connsiteX9" fmla="*/ 95 w 7021353"/>
                <a:gd name="connsiteY9" fmla="*/ 0 h 3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1353" h="35528">
                  <a:moveTo>
                    <a:pt x="95" y="0"/>
                  </a:moveTo>
                  <a:cubicBezTo>
                    <a:pt x="16764" y="286"/>
                    <a:pt x="33338" y="762"/>
                    <a:pt x="50006" y="762"/>
                  </a:cubicBezTo>
                  <a:cubicBezTo>
                    <a:pt x="2355914" y="762"/>
                    <a:pt x="4661821" y="762"/>
                    <a:pt x="6967633" y="762"/>
                  </a:cubicBezTo>
                  <a:lnTo>
                    <a:pt x="7019830" y="762"/>
                  </a:lnTo>
                  <a:cubicBezTo>
                    <a:pt x="7020401" y="12097"/>
                    <a:pt x="7020878" y="21050"/>
                    <a:pt x="7021354" y="30194"/>
                  </a:cubicBezTo>
                  <a:cubicBezTo>
                    <a:pt x="7016877" y="31909"/>
                    <a:pt x="7013734" y="34100"/>
                    <a:pt x="7010400" y="34195"/>
                  </a:cubicBezTo>
                  <a:cubicBezTo>
                    <a:pt x="6994970" y="34671"/>
                    <a:pt x="6979539" y="34766"/>
                    <a:pt x="6964013" y="34766"/>
                  </a:cubicBezTo>
                  <a:cubicBezTo>
                    <a:pt x="4659345" y="34766"/>
                    <a:pt x="2354580" y="34766"/>
                    <a:pt x="49911" y="34766"/>
                  </a:cubicBezTo>
                  <a:cubicBezTo>
                    <a:pt x="33242" y="34766"/>
                    <a:pt x="16669" y="35243"/>
                    <a:pt x="0" y="35528"/>
                  </a:cubicBezTo>
                  <a:cubicBezTo>
                    <a:pt x="95" y="23813"/>
                    <a:pt x="95" y="11906"/>
                    <a:pt x="95" y="0"/>
                  </a:cubicBezTo>
                  <a:close/>
                </a:path>
              </a:pathLst>
            </a:custGeom>
            <a:grpFill/>
            <a:ln w="9525"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4C4FA7C2-372A-85B8-0622-51B868EA3124}"/>
                </a:ext>
              </a:extLst>
            </p:cNvPr>
            <p:cNvSpPr/>
            <p:nvPr/>
          </p:nvSpPr>
          <p:spPr>
            <a:xfrm>
              <a:off x="2586037" y="1944623"/>
              <a:ext cx="7024116" cy="28479"/>
            </a:xfrm>
            <a:custGeom>
              <a:avLst/>
              <a:gdLst>
                <a:gd name="connsiteX0" fmla="*/ 0 w 7024116"/>
                <a:gd name="connsiteY0" fmla="*/ 0 h 28479"/>
                <a:gd name="connsiteX1" fmla="*/ 49911 w 7024116"/>
                <a:gd name="connsiteY1" fmla="*/ 762 h 28479"/>
                <a:gd name="connsiteX2" fmla="*/ 6971253 w 7024116"/>
                <a:gd name="connsiteY2" fmla="*/ 762 h 28479"/>
                <a:gd name="connsiteX3" fmla="*/ 7006685 w 7024116"/>
                <a:gd name="connsiteY3" fmla="*/ 1715 h 28479"/>
                <a:gd name="connsiteX4" fmla="*/ 7024116 w 7024116"/>
                <a:gd name="connsiteY4" fmla="*/ 19050 h 28479"/>
                <a:gd name="connsiteX5" fmla="*/ 7019830 w 7024116"/>
                <a:gd name="connsiteY5" fmla="*/ 27718 h 28479"/>
                <a:gd name="connsiteX6" fmla="*/ 6971253 w 7024116"/>
                <a:gd name="connsiteY6" fmla="*/ 27718 h 28479"/>
                <a:gd name="connsiteX7" fmla="*/ 49911 w 7024116"/>
                <a:gd name="connsiteY7" fmla="*/ 27718 h 28479"/>
                <a:gd name="connsiteX8" fmla="*/ 0 w 7024116"/>
                <a:gd name="connsiteY8" fmla="*/ 28480 h 28479"/>
                <a:gd name="connsiteX9" fmla="*/ 0 w 7024116"/>
                <a:gd name="connsiteY9" fmla="*/ 0 h 2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4116" h="28479">
                  <a:moveTo>
                    <a:pt x="0" y="0"/>
                  </a:moveTo>
                  <a:cubicBezTo>
                    <a:pt x="16669" y="286"/>
                    <a:pt x="33242" y="762"/>
                    <a:pt x="49911" y="762"/>
                  </a:cubicBezTo>
                  <a:cubicBezTo>
                    <a:pt x="2357057" y="762"/>
                    <a:pt x="4664107" y="762"/>
                    <a:pt x="6971253" y="762"/>
                  </a:cubicBezTo>
                  <a:cubicBezTo>
                    <a:pt x="6983159" y="762"/>
                    <a:pt x="6995637" y="-1238"/>
                    <a:pt x="7006685" y="1715"/>
                  </a:cubicBezTo>
                  <a:cubicBezTo>
                    <a:pt x="7013544" y="3524"/>
                    <a:pt x="7018402" y="12954"/>
                    <a:pt x="7024116" y="19050"/>
                  </a:cubicBezTo>
                  <a:cubicBezTo>
                    <a:pt x="7022687" y="21907"/>
                    <a:pt x="7021259" y="24860"/>
                    <a:pt x="7019830" y="27718"/>
                  </a:cubicBezTo>
                  <a:cubicBezTo>
                    <a:pt x="7003637" y="27718"/>
                    <a:pt x="6987445" y="27718"/>
                    <a:pt x="6971253" y="27718"/>
                  </a:cubicBezTo>
                  <a:cubicBezTo>
                    <a:pt x="4664107" y="27718"/>
                    <a:pt x="2357057" y="27718"/>
                    <a:pt x="49911" y="27718"/>
                  </a:cubicBezTo>
                  <a:cubicBezTo>
                    <a:pt x="33242" y="27718"/>
                    <a:pt x="16669" y="28194"/>
                    <a:pt x="0" y="28480"/>
                  </a:cubicBezTo>
                  <a:lnTo>
                    <a:pt x="0" y="0"/>
                  </a:lnTo>
                  <a:close/>
                </a:path>
              </a:pathLst>
            </a:custGeom>
            <a:grpFill/>
            <a:ln w="9525"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662CBE44-34B4-A96A-4ABB-616E3298F01C}"/>
                </a:ext>
              </a:extLst>
            </p:cNvPr>
            <p:cNvSpPr/>
            <p:nvPr/>
          </p:nvSpPr>
          <p:spPr>
            <a:xfrm>
              <a:off x="2586037" y="1780507"/>
              <a:ext cx="7022115" cy="21431"/>
            </a:xfrm>
            <a:custGeom>
              <a:avLst/>
              <a:gdLst>
                <a:gd name="connsiteX0" fmla="*/ 0 w 7022115"/>
                <a:gd name="connsiteY0" fmla="*/ 95 h 21431"/>
                <a:gd name="connsiteX1" fmla="*/ 49911 w 7022115"/>
                <a:gd name="connsiteY1" fmla="*/ 857 h 21431"/>
                <a:gd name="connsiteX2" fmla="*/ 6974968 w 7022115"/>
                <a:gd name="connsiteY2" fmla="*/ 1048 h 21431"/>
                <a:gd name="connsiteX3" fmla="*/ 7022116 w 7022115"/>
                <a:gd name="connsiteY3" fmla="*/ 4572 h 21431"/>
                <a:gd name="connsiteX4" fmla="*/ 7021259 w 7022115"/>
                <a:gd name="connsiteY4" fmla="*/ 15907 h 21431"/>
                <a:gd name="connsiteX5" fmla="*/ 6999923 w 7022115"/>
                <a:gd name="connsiteY5" fmla="*/ 20479 h 21431"/>
                <a:gd name="connsiteX6" fmla="*/ 6964299 w 7022115"/>
                <a:gd name="connsiteY6" fmla="*/ 20669 h 21431"/>
                <a:gd name="connsiteX7" fmla="*/ 50006 w 7022115"/>
                <a:gd name="connsiteY7" fmla="*/ 20669 h 21431"/>
                <a:gd name="connsiteX8" fmla="*/ 95 w 7022115"/>
                <a:gd name="connsiteY8" fmla="*/ 21431 h 21431"/>
                <a:gd name="connsiteX9" fmla="*/ 95 w 7022115"/>
                <a:gd name="connsiteY9" fmla="*/ 0 h 2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2115" h="21431">
                  <a:moveTo>
                    <a:pt x="0" y="95"/>
                  </a:moveTo>
                  <a:cubicBezTo>
                    <a:pt x="16669" y="381"/>
                    <a:pt x="33242" y="857"/>
                    <a:pt x="49911" y="857"/>
                  </a:cubicBezTo>
                  <a:cubicBezTo>
                    <a:pt x="2358295" y="857"/>
                    <a:pt x="4666583" y="857"/>
                    <a:pt x="6974968" y="1048"/>
                  </a:cubicBezTo>
                  <a:cubicBezTo>
                    <a:pt x="6990683" y="1048"/>
                    <a:pt x="7006400" y="3334"/>
                    <a:pt x="7022116" y="4572"/>
                  </a:cubicBezTo>
                  <a:cubicBezTo>
                    <a:pt x="7021830" y="8382"/>
                    <a:pt x="7021544" y="12097"/>
                    <a:pt x="7021259" y="15907"/>
                  </a:cubicBezTo>
                  <a:cubicBezTo>
                    <a:pt x="7014115" y="17526"/>
                    <a:pt x="7007067" y="20002"/>
                    <a:pt x="6999923" y="20479"/>
                  </a:cubicBezTo>
                  <a:cubicBezTo>
                    <a:pt x="6988111" y="21241"/>
                    <a:pt x="6976110" y="20669"/>
                    <a:pt x="6964299" y="20669"/>
                  </a:cubicBezTo>
                  <a:cubicBezTo>
                    <a:pt x="4659535" y="20669"/>
                    <a:pt x="2354771" y="20669"/>
                    <a:pt x="50006" y="20669"/>
                  </a:cubicBezTo>
                  <a:cubicBezTo>
                    <a:pt x="33338" y="20669"/>
                    <a:pt x="16764" y="21146"/>
                    <a:pt x="95" y="21431"/>
                  </a:cubicBezTo>
                  <a:lnTo>
                    <a:pt x="95" y="0"/>
                  </a:lnTo>
                  <a:close/>
                </a:path>
              </a:pathLst>
            </a:custGeom>
            <a:grpFill/>
            <a:ln w="9525"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4E6EB085-B1A1-CF0C-0F44-47C322179E48}"/>
                </a:ext>
              </a:extLst>
            </p:cNvPr>
            <p:cNvSpPr/>
            <p:nvPr/>
          </p:nvSpPr>
          <p:spPr>
            <a:xfrm>
              <a:off x="2586037" y="1616392"/>
              <a:ext cx="7020115" cy="14287"/>
            </a:xfrm>
            <a:custGeom>
              <a:avLst/>
              <a:gdLst>
                <a:gd name="connsiteX0" fmla="*/ 0 w 7020115"/>
                <a:gd name="connsiteY0" fmla="*/ 190 h 14287"/>
                <a:gd name="connsiteX1" fmla="*/ 49911 w 7020115"/>
                <a:gd name="connsiteY1" fmla="*/ 952 h 14287"/>
                <a:gd name="connsiteX2" fmla="*/ 6971157 w 7020115"/>
                <a:gd name="connsiteY2" fmla="*/ 952 h 14287"/>
                <a:gd name="connsiteX3" fmla="*/ 7019258 w 7020115"/>
                <a:gd name="connsiteY3" fmla="*/ 952 h 14287"/>
                <a:gd name="connsiteX4" fmla="*/ 7020116 w 7020115"/>
                <a:gd name="connsiteY4" fmla="*/ 9049 h 14287"/>
                <a:gd name="connsiteX5" fmla="*/ 6999732 w 7020115"/>
                <a:gd name="connsiteY5" fmla="*/ 13335 h 14287"/>
                <a:gd name="connsiteX6" fmla="*/ 6964109 w 7020115"/>
                <a:gd name="connsiteY6" fmla="*/ 13526 h 14287"/>
                <a:gd name="connsiteX7" fmla="*/ 50006 w 7020115"/>
                <a:gd name="connsiteY7" fmla="*/ 13526 h 14287"/>
                <a:gd name="connsiteX8" fmla="*/ 95 w 7020115"/>
                <a:gd name="connsiteY8" fmla="*/ 14288 h 14287"/>
                <a:gd name="connsiteX9" fmla="*/ 95 w 7020115"/>
                <a:gd name="connsiteY9" fmla="*/ 0 h 1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0115" h="14287">
                  <a:moveTo>
                    <a:pt x="0" y="190"/>
                  </a:moveTo>
                  <a:cubicBezTo>
                    <a:pt x="16669" y="476"/>
                    <a:pt x="33242" y="952"/>
                    <a:pt x="49911" y="952"/>
                  </a:cubicBezTo>
                  <a:cubicBezTo>
                    <a:pt x="2356961" y="952"/>
                    <a:pt x="4664107" y="952"/>
                    <a:pt x="6971157" y="952"/>
                  </a:cubicBezTo>
                  <a:lnTo>
                    <a:pt x="7019258" y="952"/>
                  </a:lnTo>
                  <a:cubicBezTo>
                    <a:pt x="7019544" y="3619"/>
                    <a:pt x="7019830" y="6382"/>
                    <a:pt x="7020116" y="9049"/>
                  </a:cubicBezTo>
                  <a:cubicBezTo>
                    <a:pt x="7013353" y="10573"/>
                    <a:pt x="7006590" y="12954"/>
                    <a:pt x="6999732" y="13335"/>
                  </a:cubicBezTo>
                  <a:cubicBezTo>
                    <a:pt x="6987921" y="14097"/>
                    <a:pt x="6975920" y="13526"/>
                    <a:pt x="6964109" y="13526"/>
                  </a:cubicBezTo>
                  <a:cubicBezTo>
                    <a:pt x="4659440" y="13526"/>
                    <a:pt x="2354675" y="13526"/>
                    <a:pt x="50006" y="13526"/>
                  </a:cubicBezTo>
                  <a:cubicBezTo>
                    <a:pt x="33338" y="13526"/>
                    <a:pt x="16764" y="14002"/>
                    <a:pt x="95" y="14288"/>
                  </a:cubicBezTo>
                  <a:lnTo>
                    <a:pt x="95" y="0"/>
                  </a:lnTo>
                  <a:close/>
                </a:path>
              </a:pathLst>
            </a:custGeom>
            <a:grpFill/>
            <a:ln w="9525"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EFE54D1E-2829-FF60-7443-8B6AEC467A09}"/>
                </a:ext>
              </a:extLst>
            </p:cNvPr>
            <p:cNvSpPr/>
            <p:nvPr/>
          </p:nvSpPr>
          <p:spPr>
            <a:xfrm>
              <a:off x="2586037" y="1452562"/>
              <a:ext cx="7010495" cy="7143"/>
            </a:xfrm>
            <a:custGeom>
              <a:avLst/>
              <a:gdLst>
                <a:gd name="connsiteX0" fmla="*/ 0 w 7010495"/>
                <a:gd name="connsiteY0" fmla="*/ 0 h 7143"/>
                <a:gd name="connsiteX1" fmla="*/ 49911 w 7010495"/>
                <a:gd name="connsiteY1" fmla="*/ 762 h 7143"/>
                <a:gd name="connsiteX2" fmla="*/ 6967919 w 7010495"/>
                <a:gd name="connsiteY2" fmla="*/ 762 h 7143"/>
                <a:gd name="connsiteX3" fmla="*/ 7010400 w 7010495"/>
                <a:gd name="connsiteY3" fmla="*/ 762 h 7143"/>
                <a:gd name="connsiteX4" fmla="*/ 7010496 w 7010495"/>
                <a:gd name="connsiteY4" fmla="*/ 6287 h 7143"/>
                <a:gd name="connsiteX5" fmla="*/ 6967919 w 7010495"/>
                <a:gd name="connsiteY5" fmla="*/ 6287 h 7143"/>
                <a:gd name="connsiteX6" fmla="*/ 49911 w 7010495"/>
                <a:gd name="connsiteY6" fmla="*/ 6287 h 7143"/>
                <a:gd name="connsiteX7" fmla="*/ 0 w 7010495"/>
                <a:gd name="connsiteY7" fmla="*/ 7144 h 7143"/>
                <a:gd name="connsiteX8" fmla="*/ 0 w 7010495"/>
                <a:gd name="connsiteY8" fmla="*/ 0 h 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0495" h="7143">
                  <a:moveTo>
                    <a:pt x="0" y="0"/>
                  </a:moveTo>
                  <a:cubicBezTo>
                    <a:pt x="16669" y="286"/>
                    <a:pt x="33242" y="762"/>
                    <a:pt x="49911" y="762"/>
                  </a:cubicBezTo>
                  <a:cubicBezTo>
                    <a:pt x="2355914" y="762"/>
                    <a:pt x="4661916" y="762"/>
                    <a:pt x="6967919" y="762"/>
                  </a:cubicBezTo>
                  <a:lnTo>
                    <a:pt x="7010400" y="762"/>
                  </a:lnTo>
                  <a:cubicBezTo>
                    <a:pt x="7010400" y="2572"/>
                    <a:pt x="7010400" y="4477"/>
                    <a:pt x="7010496" y="6287"/>
                  </a:cubicBezTo>
                  <a:lnTo>
                    <a:pt x="6967919" y="6287"/>
                  </a:lnTo>
                  <a:cubicBezTo>
                    <a:pt x="4661916" y="6287"/>
                    <a:pt x="2355914" y="6287"/>
                    <a:pt x="49911" y="6287"/>
                  </a:cubicBezTo>
                  <a:cubicBezTo>
                    <a:pt x="33242" y="6382"/>
                    <a:pt x="16669" y="6858"/>
                    <a:pt x="0" y="7144"/>
                  </a:cubicBezTo>
                  <a:cubicBezTo>
                    <a:pt x="0" y="4763"/>
                    <a:pt x="0" y="2381"/>
                    <a:pt x="0" y="0"/>
                  </a:cubicBezTo>
                  <a:close/>
                </a:path>
              </a:pathLst>
            </a:custGeom>
            <a:grpFill/>
            <a:ln w="9525" cap="flat">
              <a:noFill/>
              <a:prstDash val="solid"/>
              <a:miter/>
            </a:ln>
          </p:spPr>
          <p:txBody>
            <a:bodyPr rtlCol="0" anchor="ctr"/>
            <a:lstStyle/>
            <a:p>
              <a:endParaRPr lang="en-IN"/>
            </a:p>
          </p:txBody>
        </p:sp>
      </p:grpSp>
      <p:grpSp>
        <p:nvGrpSpPr>
          <p:cNvPr id="315" name="Group 314">
            <a:extLst>
              <a:ext uri="{FF2B5EF4-FFF2-40B4-BE49-F238E27FC236}">
                <a16:creationId xmlns:a16="http://schemas.microsoft.com/office/drawing/2014/main" id="{882E23F5-BE21-4D67-BE72-2032D09B27DD}"/>
              </a:ext>
            </a:extLst>
          </p:cNvPr>
          <p:cNvGrpSpPr/>
          <p:nvPr/>
        </p:nvGrpSpPr>
        <p:grpSpPr>
          <a:xfrm rot="10800000" flipH="1">
            <a:off x="8963067" y="2610419"/>
            <a:ext cx="2511266" cy="1682750"/>
            <a:chOff x="2585941" y="1452562"/>
            <a:chExt cx="7024212" cy="3601306"/>
          </a:xfrm>
          <a:gradFill>
            <a:gsLst>
              <a:gs pos="100000">
                <a:srgbClr val="0F4854">
                  <a:alpha val="80000"/>
                </a:srgbClr>
              </a:gs>
              <a:gs pos="30000">
                <a:srgbClr val="0F4854">
                  <a:alpha val="0"/>
                </a:srgbClr>
              </a:gs>
            </a:gsLst>
            <a:lin ang="5400000" scaled="1"/>
          </a:gradFill>
        </p:grpSpPr>
        <p:sp>
          <p:nvSpPr>
            <p:cNvPr id="316" name="Freeform: Shape 315">
              <a:extLst>
                <a:ext uri="{FF2B5EF4-FFF2-40B4-BE49-F238E27FC236}">
                  <a16:creationId xmlns:a16="http://schemas.microsoft.com/office/drawing/2014/main" id="{AF163EFF-8438-87EF-B11B-1DBDBBBFEA38}"/>
                </a:ext>
              </a:extLst>
            </p:cNvPr>
            <p:cNvSpPr/>
            <p:nvPr/>
          </p:nvSpPr>
          <p:spPr>
            <a:xfrm>
              <a:off x="2586037" y="4896992"/>
              <a:ext cx="7018972" cy="156876"/>
            </a:xfrm>
            <a:custGeom>
              <a:avLst/>
              <a:gdLst>
                <a:gd name="connsiteX0" fmla="*/ 0 w 7018972"/>
                <a:gd name="connsiteY0" fmla="*/ 95 h 156876"/>
                <a:gd name="connsiteX1" fmla="*/ 49911 w 7018972"/>
                <a:gd name="connsiteY1" fmla="*/ 857 h 156876"/>
                <a:gd name="connsiteX2" fmla="*/ 6967157 w 7018972"/>
                <a:gd name="connsiteY2" fmla="*/ 857 h 156876"/>
                <a:gd name="connsiteX3" fmla="*/ 7018973 w 7018972"/>
                <a:gd name="connsiteY3" fmla="*/ 857 h 156876"/>
                <a:gd name="connsiteX4" fmla="*/ 7018973 w 7018972"/>
                <a:gd name="connsiteY4" fmla="*/ 156115 h 156876"/>
                <a:gd name="connsiteX5" fmla="*/ 6970777 w 7018972"/>
                <a:gd name="connsiteY5" fmla="*/ 156115 h 156876"/>
                <a:gd name="connsiteX6" fmla="*/ 49911 w 7018972"/>
                <a:gd name="connsiteY6" fmla="*/ 156115 h 156876"/>
                <a:gd name="connsiteX7" fmla="*/ 0 w 7018972"/>
                <a:gd name="connsiteY7" fmla="*/ 156877 h 156876"/>
                <a:gd name="connsiteX8" fmla="*/ 0 w 7018972"/>
                <a:gd name="connsiteY8" fmla="*/ 0 h 15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56876">
                  <a:moveTo>
                    <a:pt x="0" y="95"/>
                  </a:moveTo>
                  <a:cubicBezTo>
                    <a:pt x="16669" y="381"/>
                    <a:pt x="33242" y="857"/>
                    <a:pt x="49911" y="857"/>
                  </a:cubicBezTo>
                  <a:cubicBezTo>
                    <a:pt x="2355628" y="857"/>
                    <a:pt x="4661440" y="857"/>
                    <a:pt x="6967157" y="857"/>
                  </a:cubicBezTo>
                  <a:cubicBezTo>
                    <a:pt x="6983635" y="857"/>
                    <a:pt x="7000113" y="857"/>
                    <a:pt x="7018973" y="857"/>
                  </a:cubicBezTo>
                  <a:lnTo>
                    <a:pt x="7018973" y="156115"/>
                  </a:lnTo>
                  <a:cubicBezTo>
                    <a:pt x="7003066" y="156115"/>
                    <a:pt x="6986874" y="156115"/>
                    <a:pt x="6970777" y="156115"/>
                  </a:cubicBezTo>
                  <a:cubicBezTo>
                    <a:pt x="4663821" y="156115"/>
                    <a:pt x="2356866" y="156115"/>
                    <a:pt x="49911" y="156115"/>
                  </a:cubicBezTo>
                  <a:cubicBezTo>
                    <a:pt x="33242" y="156115"/>
                    <a:pt x="16669" y="156591"/>
                    <a:pt x="0" y="156877"/>
                  </a:cubicBezTo>
                  <a:cubicBezTo>
                    <a:pt x="0" y="104585"/>
                    <a:pt x="0" y="52292"/>
                    <a:pt x="0" y="0"/>
                  </a:cubicBezTo>
                  <a:close/>
                </a:path>
              </a:pathLst>
            </a:custGeom>
            <a:grpFill/>
            <a:ln w="9525"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CECCAEF3-0667-7468-C091-2DE8BB9883E4}"/>
                </a:ext>
              </a:extLst>
            </p:cNvPr>
            <p:cNvSpPr/>
            <p:nvPr/>
          </p:nvSpPr>
          <p:spPr>
            <a:xfrm>
              <a:off x="2586037" y="4732971"/>
              <a:ext cx="7018972" cy="149733"/>
            </a:xfrm>
            <a:custGeom>
              <a:avLst/>
              <a:gdLst>
                <a:gd name="connsiteX0" fmla="*/ 0 w 7018972"/>
                <a:gd name="connsiteY0" fmla="*/ 95 h 149733"/>
                <a:gd name="connsiteX1" fmla="*/ 49911 w 7018972"/>
                <a:gd name="connsiteY1" fmla="*/ 857 h 149733"/>
                <a:gd name="connsiteX2" fmla="*/ 6967157 w 7018972"/>
                <a:gd name="connsiteY2" fmla="*/ 857 h 149733"/>
                <a:gd name="connsiteX3" fmla="*/ 7018973 w 7018972"/>
                <a:gd name="connsiteY3" fmla="*/ 857 h 149733"/>
                <a:gd name="connsiteX4" fmla="*/ 7018973 w 7018972"/>
                <a:gd name="connsiteY4" fmla="*/ 148971 h 149733"/>
                <a:gd name="connsiteX5" fmla="*/ 6970777 w 7018972"/>
                <a:gd name="connsiteY5" fmla="*/ 148971 h 149733"/>
                <a:gd name="connsiteX6" fmla="*/ 49911 w 7018972"/>
                <a:gd name="connsiteY6" fmla="*/ 148971 h 149733"/>
                <a:gd name="connsiteX7" fmla="*/ 0 w 7018972"/>
                <a:gd name="connsiteY7" fmla="*/ 149733 h 149733"/>
                <a:gd name="connsiteX8" fmla="*/ 0 w 7018972"/>
                <a:gd name="connsiteY8" fmla="*/ 0 h 14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9733">
                  <a:moveTo>
                    <a:pt x="0" y="95"/>
                  </a:moveTo>
                  <a:cubicBezTo>
                    <a:pt x="16669" y="381"/>
                    <a:pt x="33242" y="857"/>
                    <a:pt x="49911" y="857"/>
                  </a:cubicBezTo>
                  <a:cubicBezTo>
                    <a:pt x="2355628" y="857"/>
                    <a:pt x="4661440" y="857"/>
                    <a:pt x="6967157" y="857"/>
                  </a:cubicBezTo>
                  <a:lnTo>
                    <a:pt x="7018973" y="857"/>
                  </a:lnTo>
                  <a:lnTo>
                    <a:pt x="7018973" y="148971"/>
                  </a:lnTo>
                  <a:cubicBezTo>
                    <a:pt x="7003066" y="148971"/>
                    <a:pt x="6986874" y="148971"/>
                    <a:pt x="6970777" y="148971"/>
                  </a:cubicBezTo>
                  <a:cubicBezTo>
                    <a:pt x="4663821" y="148971"/>
                    <a:pt x="2356866" y="148971"/>
                    <a:pt x="49911" y="148971"/>
                  </a:cubicBezTo>
                  <a:cubicBezTo>
                    <a:pt x="33242" y="148971"/>
                    <a:pt x="16669" y="149447"/>
                    <a:pt x="0" y="149733"/>
                  </a:cubicBezTo>
                  <a:cubicBezTo>
                    <a:pt x="0" y="99822"/>
                    <a:pt x="0" y="49911"/>
                    <a:pt x="0" y="0"/>
                  </a:cubicBezTo>
                  <a:close/>
                </a:path>
              </a:pathLst>
            </a:custGeom>
            <a:grpFill/>
            <a:ln w="9525"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53546EA9-1AF3-04E2-D4EF-7E3B95E076A7}"/>
                </a:ext>
              </a:extLst>
            </p:cNvPr>
            <p:cNvSpPr/>
            <p:nvPr/>
          </p:nvSpPr>
          <p:spPr>
            <a:xfrm>
              <a:off x="2586037" y="4568951"/>
              <a:ext cx="7018972" cy="142589"/>
            </a:xfrm>
            <a:custGeom>
              <a:avLst/>
              <a:gdLst>
                <a:gd name="connsiteX0" fmla="*/ 0 w 7018972"/>
                <a:gd name="connsiteY0" fmla="*/ 95 h 142589"/>
                <a:gd name="connsiteX1" fmla="*/ 49911 w 7018972"/>
                <a:gd name="connsiteY1" fmla="*/ 857 h 142589"/>
                <a:gd name="connsiteX2" fmla="*/ 6967157 w 7018972"/>
                <a:gd name="connsiteY2" fmla="*/ 857 h 142589"/>
                <a:gd name="connsiteX3" fmla="*/ 7018973 w 7018972"/>
                <a:gd name="connsiteY3" fmla="*/ 857 h 142589"/>
                <a:gd name="connsiteX4" fmla="*/ 7018973 w 7018972"/>
                <a:gd name="connsiteY4" fmla="*/ 141827 h 142589"/>
                <a:gd name="connsiteX5" fmla="*/ 6970777 w 7018972"/>
                <a:gd name="connsiteY5" fmla="*/ 141827 h 142589"/>
                <a:gd name="connsiteX6" fmla="*/ 49911 w 7018972"/>
                <a:gd name="connsiteY6" fmla="*/ 141827 h 142589"/>
                <a:gd name="connsiteX7" fmla="*/ 0 w 7018972"/>
                <a:gd name="connsiteY7" fmla="*/ 142589 h 142589"/>
                <a:gd name="connsiteX8" fmla="*/ 0 w 7018972"/>
                <a:gd name="connsiteY8" fmla="*/ 0 h 14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2589">
                  <a:moveTo>
                    <a:pt x="0" y="95"/>
                  </a:moveTo>
                  <a:cubicBezTo>
                    <a:pt x="16669" y="381"/>
                    <a:pt x="33242" y="857"/>
                    <a:pt x="49911" y="857"/>
                  </a:cubicBezTo>
                  <a:cubicBezTo>
                    <a:pt x="2355628" y="857"/>
                    <a:pt x="4661440" y="857"/>
                    <a:pt x="6967157" y="857"/>
                  </a:cubicBezTo>
                  <a:lnTo>
                    <a:pt x="7018973" y="857"/>
                  </a:lnTo>
                  <a:lnTo>
                    <a:pt x="7018973" y="141827"/>
                  </a:lnTo>
                  <a:lnTo>
                    <a:pt x="6970777" y="141827"/>
                  </a:lnTo>
                  <a:cubicBezTo>
                    <a:pt x="4663821" y="141827"/>
                    <a:pt x="2356866" y="141827"/>
                    <a:pt x="49911" y="141827"/>
                  </a:cubicBezTo>
                  <a:cubicBezTo>
                    <a:pt x="33242" y="141827"/>
                    <a:pt x="16669" y="142304"/>
                    <a:pt x="0" y="142589"/>
                  </a:cubicBezTo>
                  <a:cubicBezTo>
                    <a:pt x="0" y="95060"/>
                    <a:pt x="0" y="47530"/>
                    <a:pt x="0" y="0"/>
                  </a:cubicBezTo>
                  <a:close/>
                </a:path>
              </a:pathLst>
            </a:custGeom>
            <a:grpFill/>
            <a:ln w="9525"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5A6F445B-76FF-5268-5C9D-A22395C3E812}"/>
                </a:ext>
              </a:extLst>
            </p:cNvPr>
            <p:cNvSpPr/>
            <p:nvPr/>
          </p:nvSpPr>
          <p:spPr>
            <a:xfrm>
              <a:off x="2586037" y="4404930"/>
              <a:ext cx="7018972" cy="135540"/>
            </a:xfrm>
            <a:custGeom>
              <a:avLst/>
              <a:gdLst>
                <a:gd name="connsiteX0" fmla="*/ 0 w 7018972"/>
                <a:gd name="connsiteY0" fmla="*/ 95 h 135540"/>
                <a:gd name="connsiteX1" fmla="*/ 49911 w 7018972"/>
                <a:gd name="connsiteY1" fmla="*/ 857 h 135540"/>
                <a:gd name="connsiteX2" fmla="*/ 6967157 w 7018972"/>
                <a:gd name="connsiteY2" fmla="*/ 857 h 135540"/>
                <a:gd name="connsiteX3" fmla="*/ 7018973 w 7018972"/>
                <a:gd name="connsiteY3" fmla="*/ 857 h 135540"/>
                <a:gd name="connsiteX4" fmla="*/ 7018973 w 7018972"/>
                <a:gd name="connsiteY4" fmla="*/ 134779 h 135540"/>
                <a:gd name="connsiteX5" fmla="*/ 6970777 w 7018972"/>
                <a:gd name="connsiteY5" fmla="*/ 134779 h 135540"/>
                <a:gd name="connsiteX6" fmla="*/ 49911 w 7018972"/>
                <a:gd name="connsiteY6" fmla="*/ 134779 h 135540"/>
                <a:gd name="connsiteX7" fmla="*/ 0 w 7018972"/>
                <a:gd name="connsiteY7" fmla="*/ 135541 h 135540"/>
                <a:gd name="connsiteX8" fmla="*/ 0 w 7018972"/>
                <a:gd name="connsiteY8" fmla="*/ 0 h 13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35540">
                  <a:moveTo>
                    <a:pt x="0" y="95"/>
                  </a:moveTo>
                  <a:cubicBezTo>
                    <a:pt x="16669" y="381"/>
                    <a:pt x="33242" y="857"/>
                    <a:pt x="49911" y="857"/>
                  </a:cubicBezTo>
                  <a:cubicBezTo>
                    <a:pt x="2355628" y="857"/>
                    <a:pt x="4661440" y="857"/>
                    <a:pt x="6967157" y="857"/>
                  </a:cubicBezTo>
                  <a:cubicBezTo>
                    <a:pt x="6983635" y="857"/>
                    <a:pt x="7000113" y="857"/>
                    <a:pt x="7018973" y="857"/>
                  </a:cubicBezTo>
                  <a:lnTo>
                    <a:pt x="7018973" y="134779"/>
                  </a:lnTo>
                  <a:lnTo>
                    <a:pt x="6970777" y="134779"/>
                  </a:lnTo>
                  <a:cubicBezTo>
                    <a:pt x="4663821" y="134779"/>
                    <a:pt x="2356866" y="134779"/>
                    <a:pt x="49911" y="134779"/>
                  </a:cubicBezTo>
                  <a:cubicBezTo>
                    <a:pt x="33242" y="134779"/>
                    <a:pt x="16669" y="135255"/>
                    <a:pt x="0" y="135541"/>
                  </a:cubicBezTo>
                  <a:cubicBezTo>
                    <a:pt x="0" y="90392"/>
                    <a:pt x="0" y="45244"/>
                    <a:pt x="0" y="0"/>
                  </a:cubicBezTo>
                  <a:close/>
                </a:path>
              </a:pathLst>
            </a:custGeom>
            <a:grpFill/>
            <a:ln w="9525"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4B58E27A-1129-DB0A-EC28-49B6E5326A51}"/>
                </a:ext>
              </a:extLst>
            </p:cNvPr>
            <p:cNvSpPr/>
            <p:nvPr/>
          </p:nvSpPr>
          <p:spPr>
            <a:xfrm>
              <a:off x="2586037" y="4240910"/>
              <a:ext cx="7018972" cy="128397"/>
            </a:xfrm>
            <a:custGeom>
              <a:avLst/>
              <a:gdLst>
                <a:gd name="connsiteX0" fmla="*/ 0 w 7018972"/>
                <a:gd name="connsiteY0" fmla="*/ 95 h 128397"/>
                <a:gd name="connsiteX1" fmla="*/ 49911 w 7018972"/>
                <a:gd name="connsiteY1" fmla="*/ 857 h 128397"/>
                <a:gd name="connsiteX2" fmla="*/ 6967157 w 7018972"/>
                <a:gd name="connsiteY2" fmla="*/ 857 h 128397"/>
                <a:gd name="connsiteX3" fmla="*/ 7018973 w 7018972"/>
                <a:gd name="connsiteY3" fmla="*/ 857 h 128397"/>
                <a:gd name="connsiteX4" fmla="*/ 7018973 w 7018972"/>
                <a:gd name="connsiteY4" fmla="*/ 127635 h 128397"/>
                <a:gd name="connsiteX5" fmla="*/ 6970777 w 7018972"/>
                <a:gd name="connsiteY5" fmla="*/ 127635 h 128397"/>
                <a:gd name="connsiteX6" fmla="*/ 49911 w 7018972"/>
                <a:gd name="connsiteY6" fmla="*/ 127635 h 128397"/>
                <a:gd name="connsiteX7" fmla="*/ 0 w 7018972"/>
                <a:gd name="connsiteY7" fmla="*/ 128397 h 128397"/>
                <a:gd name="connsiteX8" fmla="*/ 0 w 7018972"/>
                <a:gd name="connsiteY8" fmla="*/ 0 h 12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8397">
                  <a:moveTo>
                    <a:pt x="0" y="95"/>
                  </a:moveTo>
                  <a:cubicBezTo>
                    <a:pt x="16669" y="381"/>
                    <a:pt x="33242" y="857"/>
                    <a:pt x="49911" y="857"/>
                  </a:cubicBezTo>
                  <a:cubicBezTo>
                    <a:pt x="2355628" y="857"/>
                    <a:pt x="4661440" y="857"/>
                    <a:pt x="6967157" y="857"/>
                  </a:cubicBezTo>
                  <a:lnTo>
                    <a:pt x="7018973" y="857"/>
                  </a:lnTo>
                  <a:lnTo>
                    <a:pt x="7018973" y="127635"/>
                  </a:lnTo>
                  <a:lnTo>
                    <a:pt x="6970777" y="127635"/>
                  </a:lnTo>
                  <a:cubicBezTo>
                    <a:pt x="4663821" y="127635"/>
                    <a:pt x="2356866" y="127635"/>
                    <a:pt x="49911" y="127635"/>
                  </a:cubicBezTo>
                  <a:cubicBezTo>
                    <a:pt x="33242" y="127635"/>
                    <a:pt x="16669" y="128111"/>
                    <a:pt x="0" y="128397"/>
                  </a:cubicBezTo>
                  <a:cubicBezTo>
                    <a:pt x="0" y="85630"/>
                    <a:pt x="0" y="42863"/>
                    <a:pt x="0" y="0"/>
                  </a:cubicBezTo>
                  <a:close/>
                </a:path>
              </a:pathLst>
            </a:custGeom>
            <a:grpFill/>
            <a:ln w="9525"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8CE6B50A-C878-F53A-34D6-6E066DE2A42D}"/>
                </a:ext>
              </a:extLst>
            </p:cNvPr>
            <p:cNvSpPr/>
            <p:nvPr/>
          </p:nvSpPr>
          <p:spPr>
            <a:xfrm>
              <a:off x="2586037" y="4076985"/>
              <a:ext cx="7018972" cy="121158"/>
            </a:xfrm>
            <a:custGeom>
              <a:avLst/>
              <a:gdLst>
                <a:gd name="connsiteX0" fmla="*/ 0 w 7018972"/>
                <a:gd name="connsiteY0" fmla="*/ 0 h 121158"/>
                <a:gd name="connsiteX1" fmla="*/ 49911 w 7018972"/>
                <a:gd name="connsiteY1" fmla="*/ 762 h 121158"/>
                <a:gd name="connsiteX2" fmla="*/ 6967157 w 7018972"/>
                <a:gd name="connsiteY2" fmla="*/ 762 h 121158"/>
                <a:gd name="connsiteX3" fmla="*/ 7018973 w 7018972"/>
                <a:gd name="connsiteY3" fmla="*/ 762 h 121158"/>
                <a:gd name="connsiteX4" fmla="*/ 7018973 w 7018972"/>
                <a:gd name="connsiteY4" fmla="*/ 120396 h 121158"/>
                <a:gd name="connsiteX5" fmla="*/ 6970777 w 7018972"/>
                <a:gd name="connsiteY5" fmla="*/ 120396 h 121158"/>
                <a:gd name="connsiteX6" fmla="*/ 49911 w 7018972"/>
                <a:gd name="connsiteY6" fmla="*/ 120396 h 121158"/>
                <a:gd name="connsiteX7" fmla="*/ 0 w 7018972"/>
                <a:gd name="connsiteY7" fmla="*/ 121158 h 121158"/>
                <a:gd name="connsiteX8" fmla="*/ 0 w 7018972"/>
                <a:gd name="connsiteY8" fmla="*/ 0 h 12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1158">
                  <a:moveTo>
                    <a:pt x="0" y="0"/>
                  </a:moveTo>
                  <a:cubicBezTo>
                    <a:pt x="16669" y="286"/>
                    <a:pt x="33242" y="762"/>
                    <a:pt x="49911" y="762"/>
                  </a:cubicBezTo>
                  <a:cubicBezTo>
                    <a:pt x="2355628" y="762"/>
                    <a:pt x="4661440" y="762"/>
                    <a:pt x="6967157" y="762"/>
                  </a:cubicBezTo>
                  <a:lnTo>
                    <a:pt x="7018973" y="762"/>
                  </a:lnTo>
                  <a:lnTo>
                    <a:pt x="7018973" y="120396"/>
                  </a:lnTo>
                  <a:lnTo>
                    <a:pt x="6970777" y="120396"/>
                  </a:lnTo>
                  <a:cubicBezTo>
                    <a:pt x="4663821" y="120396"/>
                    <a:pt x="2356866" y="120396"/>
                    <a:pt x="49911" y="120396"/>
                  </a:cubicBezTo>
                  <a:cubicBezTo>
                    <a:pt x="33242" y="120396"/>
                    <a:pt x="16669" y="120872"/>
                    <a:pt x="0" y="121158"/>
                  </a:cubicBezTo>
                  <a:cubicBezTo>
                    <a:pt x="0" y="80867"/>
                    <a:pt x="0" y="40386"/>
                    <a:pt x="0" y="0"/>
                  </a:cubicBezTo>
                  <a:close/>
                </a:path>
              </a:pathLst>
            </a:custGeom>
            <a:grpFill/>
            <a:ln w="9525"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B9F1AB57-1C7F-DC5B-DB56-71ECAE1EF9BB}"/>
                </a:ext>
              </a:extLst>
            </p:cNvPr>
            <p:cNvSpPr/>
            <p:nvPr/>
          </p:nvSpPr>
          <p:spPr>
            <a:xfrm>
              <a:off x="2586037" y="3912869"/>
              <a:ext cx="7018972" cy="114109"/>
            </a:xfrm>
            <a:custGeom>
              <a:avLst/>
              <a:gdLst>
                <a:gd name="connsiteX0" fmla="*/ 0 w 7018972"/>
                <a:gd name="connsiteY0" fmla="*/ 95 h 114109"/>
                <a:gd name="connsiteX1" fmla="*/ 49911 w 7018972"/>
                <a:gd name="connsiteY1" fmla="*/ 858 h 114109"/>
                <a:gd name="connsiteX2" fmla="*/ 6967157 w 7018972"/>
                <a:gd name="connsiteY2" fmla="*/ 858 h 114109"/>
                <a:gd name="connsiteX3" fmla="*/ 7018973 w 7018972"/>
                <a:gd name="connsiteY3" fmla="*/ 858 h 114109"/>
                <a:gd name="connsiteX4" fmla="*/ 7018973 w 7018972"/>
                <a:gd name="connsiteY4" fmla="*/ 113348 h 114109"/>
                <a:gd name="connsiteX5" fmla="*/ 6970777 w 7018972"/>
                <a:gd name="connsiteY5" fmla="*/ 113348 h 114109"/>
                <a:gd name="connsiteX6" fmla="*/ 49911 w 7018972"/>
                <a:gd name="connsiteY6" fmla="*/ 113348 h 114109"/>
                <a:gd name="connsiteX7" fmla="*/ 0 w 7018972"/>
                <a:gd name="connsiteY7" fmla="*/ 114110 h 114109"/>
                <a:gd name="connsiteX8" fmla="*/ 0 w 7018972"/>
                <a:gd name="connsiteY8" fmla="*/ 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14109">
                  <a:moveTo>
                    <a:pt x="0" y="95"/>
                  </a:moveTo>
                  <a:cubicBezTo>
                    <a:pt x="16669" y="381"/>
                    <a:pt x="33242" y="858"/>
                    <a:pt x="49911" y="858"/>
                  </a:cubicBezTo>
                  <a:cubicBezTo>
                    <a:pt x="2355628" y="858"/>
                    <a:pt x="4661440" y="858"/>
                    <a:pt x="6967157" y="858"/>
                  </a:cubicBezTo>
                  <a:lnTo>
                    <a:pt x="7018973" y="858"/>
                  </a:lnTo>
                  <a:lnTo>
                    <a:pt x="7018973" y="113348"/>
                  </a:lnTo>
                  <a:lnTo>
                    <a:pt x="6970777" y="113348"/>
                  </a:lnTo>
                  <a:cubicBezTo>
                    <a:pt x="4663821" y="113348"/>
                    <a:pt x="2356866" y="113348"/>
                    <a:pt x="49911" y="113348"/>
                  </a:cubicBezTo>
                  <a:cubicBezTo>
                    <a:pt x="33242" y="113348"/>
                    <a:pt x="16669" y="113824"/>
                    <a:pt x="0" y="114110"/>
                  </a:cubicBezTo>
                  <a:cubicBezTo>
                    <a:pt x="0" y="76105"/>
                    <a:pt x="0" y="38005"/>
                    <a:pt x="0" y="0"/>
                  </a:cubicBezTo>
                  <a:close/>
                </a:path>
              </a:pathLst>
            </a:custGeom>
            <a:grpFill/>
            <a:ln w="9525"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6F041E8B-B276-537A-8842-2C638332B406}"/>
                </a:ext>
              </a:extLst>
            </p:cNvPr>
            <p:cNvSpPr/>
            <p:nvPr/>
          </p:nvSpPr>
          <p:spPr>
            <a:xfrm>
              <a:off x="2585941" y="3748849"/>
              <a:ext cx="7018972" cy="106965"/>
            </a:xfrm>
            <a:custGeom>
              <a:avLst/>
              <a:gdLst>
                <a:gd name="connsiteX0" fmla="*/ 95 w 7018972"/>
                <a:gd name="connsiteY0" fmla="*/ 95 h 106965"/>
                <a:gd name="connsiteX1" fmla="*/ 50006 w 7018972"/>
                <a:gd name="connsiteY1" fmla="*/ 857 h 106965"/>
                <a:gd name="connsiteX2" fmla="*/ 6967252 w 7018972"/>
                <a:gd name="connsiteY2" fmla="*/ 857 h 106965"/>
                <a:gd name="connsiteX3" fmla="*/ 7018973 w 7018972"/>
                <a:gd name="connsiteY3" fmla="*/ 857 h 106965"/>
                <a:gd name="connsiteX4" fmla="*/ 7018973 w 7018972"/>
                <a:gd name="connsiteY4" fmla="*/ 106204 h 106965"/>
                <a:gd name="connsiteX5" fmla="*/ 6970776 w 7018972"/>
                <a:gd name="connsiteY5" fmla="*/ 106204 h 106965"/>
                <a:gd name="connsiteX6" fmla="*/ 49911 w 7018972"/>
                <a:gd name="connsiteY6" fmla="*/ 106204 h 106965"/>
                <a:gd name="connsiteX7" fmla="*/ 0 w 7018972"/>
                <a:gd name="connsiteY7" fmla="*/ 106966 h 106965"/>
                <a:gd name="connsiteX8" fmla="*/ 0 w 7018972"/>
                <a:gd name="connsiteY8" fmla="*/ 0 h 10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06965">
                  <a:moveTo>
                    <a:pt x="95" y="95"/>
                  </a:moveTo>
                  <a:cubicBezTo>
                    <a:pt x="16764" y="381"/>
                    <a:pt x="33338" y="857"/>
                    <a:pt x="50006" y="857"/>
                  </a:cubicBezTo>
                  <a:cubicBezTo>
                    <a:pt x="2355723" y="857"/>
                    <a:pt x="4661535" y="857"/>
                    <a:pt x="6967252" y="857"/>
                  </a:cubicBezTo>
                  <a:lnTo>
                    <a:pt x="7018973" y="857"/>
                  </a:lnTo>
                  <a:lnTo>
                    <a:pt x="7018973" y="106204"/>
                  </a:lnTo>
                  <a:lnTo>
                    <a:pt x="6970776" y="106204"/>
                  </a:lnTo>
                  <a:cubicBezTo>
                    <a:pt x="4663821" y="106204"/>
                    <a:pt x="2356866" y="106204"/>
                    <a:pt x="49911" y="106204"/>
                  </a:cubicBezTo>
                  <a:cubicBezTo>
                    <a:pt x="33242" y="106204"/>
                    <a:pt x="16669" y="106680"/>
                    <a:pt x="0" y="106966"/>
                  </a:cubicBezTo>
                  <a:cubicBezTo>
                    <a:pt x="0" y="71342"/>
                    <a:pt x="0" y="35624"/>
                    <a:pt x="0" y="0"/>
                  </a:cubicBezTo>
                  <a:close/>
                </a:path>
              </a:pathLst>
            </a:custGeom>
            <a:grpFill/>
            <a:ln w="9525"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A5B29B31-FDEE-239A-16E6-B9E9A35F62FC}"/>
                </a:ext>
              </a:extLst>
            </p:cNvPr>
            <p:cNvSpPr/>
            <p:nvPr/>
          </p:nvSpPr>
          <p:spPr>
            <a:xfrm>
              <a:off x="2585941" y="3584923"/>
              <a:ext cx="7018972" cy="99726"/>
            </a:xfrm>
            <a:custGeom>
              <a:avLst/>
              <a:gdLst>
                <a:gd name="connsiteX0" fmla="*/ 95 w 7018972"/>
                <a:gd name="connsiteY0" fmla="*/ 0 h 99726"/>
                <a:gd name="connsiteX1" fmla="*/ 50006 w 7018972"/>
                <a:gd name="connsiteY1" fmla="*/ 762 h 99726"/>
                <a:gd name="connsiteX2" fmla="*/ 6967252 w 7018972"/>
                <a:gd name="connsiteY2" fmla="*/ 762 h 99726"/>
                <a:gd name="connsiteX3" fmla="*/ 7018973 w 7018972"/>
                <a:gd name="connsiteY3" fmla="*/ 762 h 99726"/>
                <a:gd name="connsiteX4" fmla="*/ 7018973 w 7018972"/>
                <a:gd name="connsiteY4" fmla="*/ 98965 h 99726"/>
                <a:gd name="connsiteX5" fmla="*/ 6970776 w 7018972"/>
                <a:gd name="connsiteY5" fmla="*/ 98965 h 99726"/>
                <a:gd name="connsiteX6" fmla="*/ 49911 w 7018972"/>
                <a:gd name="connsiteY6" fmla="*/ 98965 h 99726"/>
                <a:gd name="connsiteX7" fmla="*/ 0 w 7018972"/>
                <a:gd name="connsiteY7" fmla="*/ 99727 h 99726"/>
                <a:gd name="connsiteX8" fmla="*/ 95 w 7018972"/>
                <a:gd name="connsiteY8"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9726">
                  <a:moveTo>
                    <a:pt x="95" y="0"/>
                  </a:moveTo>
                  <a:cubicBezTo>
                    <a:pt x="16764" y="286"/>
                    <a:pt x="33338" y="762"/>
                    <a:pt x="50006" y="762"/>
                  </a:cubicBezTo>
                  <a:cubicBezTo>
                    <a:pt x="2355723" y="762"/>
                    <a:pt x="4661535" y="762"/>
                    <a:pt x="6967252" y="762"/>
                  </a:cubicBezTo>
                  <a:lnTo>
                    <a:pt x="7018973" y="762"/>
                  </a:lnTo>
                  <a:lnTo>
                    <a:pt x="7018973" y="98965"/>
                  </a:lnTo>
                  <a:lnTo>
                    <a:pt x="6970776" y="98965"/>
                  </a:lnTo>
                  <a:cubicBezTo>
                    <a:pt x="4663821" y="98965"/>
                    <a:pt x="2356866" y="98965"/>
                    <a:pt x="49911" y="98965"/>
                  </a:cubicBezTo>
                  <a:cubicBezTo>
                    <a:pt x="33242" y="98965"/>
                    <a:pt x="16669" y="99441"/>
                    <a:pt x="0" y="99727"/>
                  </a:cubicBezTo>
                  <a:cubicBezTo>
                    <a:pt x="95" y="66580"/>
                    <a:pt x="95" y="33242"/>
                    <a:pt x="95" y="0"/>
                  </a:cubicBezTo>
                  <a:close/>
                </a:path>
              </a:pathLst>
            </a:custGeom>
            <a:grpFill/>
            <a:ln w="9525"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14D744CB-7664-0D1F-5E4E-773B7DABFC14}"/>
                </a:ext>
              </a:extLst>
            </p:cNvPr>
            <p:cNvSpPr/>
            <p:nvPr/>
          </p:nvSpPr>
          <p:spPr>
            <a:xfrm>
              <a:off x="2586037" y="3420807"/>
              <a:ext cx="7018972" cy="92678"/>
            </a:xfrm>
            <a:custGeom>
              <a:avLst/>
              <a:gdLst>
                <a:gd name="connsiteX0" fmla="*/ 0 w 7018972"/>
                <a:gd name="connsiteY0" fmla="*/ 95 h 92678"/>
                <a:gd name="connsiteX1" fmla="*/ 49911 w 7018972"/>
                <a:gd name="connsiteY1" fmla="*/ 857 h 92678"/>
                <a:gd name="connsiteX2" fmla="*/ 6967252 w 7018972"/>
                <a:gd name="connsiteY2" fmla="*/ 857 h 92678"/>
                <a:gd name="connsiteX3" fmla="*/ 7018973 w 7018972"/>
                <a:gd name="connsiteY3" fmla="*/ 857 h 92678"/>
                <a:gd name="connsiteX4" fmla="*/ 7018973 w 7018972"/>
                <a:gd name="connsiteY4" fmla="*/ 91916 h 92678"/>
                <a:gd name="connsiteX5" fmla="*/ 6970777 w 7018972"/>
                <a:gd name="connsiteY5" fmla="*/ 91916 h 92678"/>
                <a:gd name="connsiteX6" fmla="*/ 49911 w 7018972"/>
                <a:gd name="connsiteY6" fmla="*/ 91916 h 92678"/>
                <a:gd name="connsiteX7" fmla="*/ 0 w 7018972"/>
                <a:gd name="connsiteY7" fmla="*/ 92678 h 92678"/>
                <a:gd name="connsiteX8" fmla="*/ 0 w 7018972"/>
                <a:gd name="connsiteY8" fmla="*/ 0 h 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2678">
                  <a:moveTo>
                    <a:pt x="0" y="95"/>
                  </a:moveTo>
                  <a:cubicBezTo>
                    <a:pt x="16669" y="381"/>
                    <a:pt x="33242" y="857"/>
                    <a:pt x="49911" y="857"/>
                  </a:cubicBezTo>
                  <a:cubicBezTo>
                    <a:pt x="2355723" y="857"/>
                    <a:pt x="4661440" y="857"/>
                    <a:pt x="6967252" y="857"/>
                  </a:cubicBezTo>
                  <a:lnTo>
                    <a:pt x="7018973" y="857"/>
                  </a:lnTo>
                  <a:lnTo>
                    <a:pt x="7018973" y="91916"/>
                  </a:lnTo>
                  <a:lnTo>
                    <a:pt x="6970777" y="91916"/>
                  </a:lnTo>
                  <a:cubicBezTo>
                    <a:pt x="4663821" y="91916"/>
                    <a:pt x="2356866" y="91916"/>
                    <a:pt x="49911" y="91916"/>
                  </a:cubicBezTo>
                  <a:cubicBezTo>
                    <a:pt x="33242" y="91916"/>
                    <a:pt x="16669" y="92392"/>
                    <a:pt x="0" y="92678"/>
                  </a:cubicBezTo>
                  <a:cubicBezTo>
                    <a:pt x="0" y="61817"/>
                    <a:pt x="0" y="30861"/>
                    <a:pt x="0" y="0"/>
                  </a:cubicBezTo>
                  <a:close/>
                </a:path>
              </a:pathLst>
            </a:custGeom>
            <a:grpFill/>
            <a:ln w="9525"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D061912F-5922-47A3-30EC-C4D3FEC0E186}"/>
                </a:ext>
              </a:extLst>
            </p:cNvPr>
            <p:cNvSpPr/>
            <p:nvPr/>
          </p:nvSpPr>
          <p:spPr>
            <a:xfrm>
              <a:off x="2586037" y="3256882"/>
              <a:ext cx="7018972" cy="85439"/>
            </a:xfrm>
            <a:custGeom>
              <a:avLst/>
              <a:gdLst>
                <a:gd name="connsiteX0" fmla="*/ 0 w 7018972"/>
                <a:gd name="connsiteY0" fmla="*/ 0 h 85439"/>
                <a:gd name="connsiteX1" fmla="*/ 49911 w 7018972"/>
                <a:gd name="connsiteY1" fmla="*/ 762 h 85439"/>
                <a:gd name="connsiteX2" fmla="*/ 6967252 w 7018972"/>
                <a:gd name="connsiteY2" fmla="*/ 762 h 85439"/>
                <a:gd name="connsiteX3" fmla="*/ 7018973 w 7018972"/>
                <a:gd name="connsiteY3" fmla="*/ 762 h 85439"/>
                <a:gd name="connsiteX4" fmla="*/ 7018973 w 7018972"/>
                <a:gd name="connsiteY4" fmla="*/ 84677 h 85439"/>
                <a:gd name="connsiteX5" fmla="*/ 6970777 w 7018972"/>
                <a:gd name="connsiteY5" fmla="*/ 84677 h 85439"/>
                <a:gd name="connsiteX6" fmla="*/ 49911 w 7018972"/>
                <a:gd name="connsiteY6" fmla="*/ 84677 h 85439"/>
                <a:gd name="connsiteX7" fmla="*/ 0 w 7018972"/>
                <a:gd name="connsiteY7" fmla="*/ 85439 h 85439"/>
                <a:gd name="connsiteX8" fmla="*/ 0 w 7018972"/>
                <a:gd name="connsiteY8" fmla="*/ 0 h 8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85439">
                  <a:moveTo>
                    <a:pt x="0" y="0"/>
                  </a:moveTo>
                  <a:cubicBezTo>
                    <a:pt x="16669" y="286"/>
                    <a:pt x="33242" y="762"/>
                    <a:pt x="49911" y="762"/>
                  </a:cubicBezTo>
                  <a:cubicBezTo>
                    <a:pt x="2355723" y="762"/>
                    <a:pt x="4661440" y="762"/>
                    <a:pt x="6967252" y="762"/>
                  </a:cubicBezTo>
                  <a:lnTo>
                    <a:pt x="7018973" y="762"/>
                  </a:lnTo>
                  <a:lnTo>
                    <a:pt x="7018973" y="84677"/>
                  </a:lnTo>
                  <a:lnTo>
                    <a:pt x="6970777" y="84677"/>
                  </a:lnTo>
                  <a:cubicBezTo>
                    <a:pt x="4663821" y="84677"/>
                    <a:pt x="2356866" y="84677"/>
                    <a:pt x="49911" y="84677"/>
                  </a:cubicBezTo>
                  <a:cubicBezTo>
                    <a:pt x="33242" y="84677"/>
                    <a:pt x="16669" y="85154"/>
                    <a:pt x="0" y="85439"/>
                  </a:cubicBezTo>
                  <a:cubicBezTo>
                    <a:pt x="0" y="57055"/>
                    <a:pt x="0" y="28480"/>
                    <a:pt x="0" y="0"/>
                  </a:cubicBezTo>
                  <a:close/>
                </a:path>
              </a:pathLst>
            </a:custGeom>
            <a:grpFill/>
            <a:ln w="9525"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4833E26C-649F-13F6-30C1-B127981A137E}"/>
                </a:ext>
              </a:extLst>
            </p:cNvPr>
            <p:cNvSpPr/>
            <p:nvPr/>
          </p:nvSpPr>
          <p:spPr>
            <a:xfrm>
              <a:off x="2586037" y="3092766"/>
              <a:ext cx="7018972" cy="78486"/>
            </a:xfrm>
            <a:custGeom>
              <a:avLst/>
              <a:gdLst>
                <a:gd name="connsiteX0" fmla="*/ 0 w 7018972"/>
                <a:gd name="connsiteY0" fmla="*/ 95 h 78486"/>
                <a:gd name="connsiteX1" fmla="*/ 49911 w 7018972"/>
                <a:gd name="connsiteY1" fmla="*/ 857 h 78486"/>
                <a:gd name="connsiteX2" fmla="*/ 6967252 w 7018972"/>
                <a:gd name="connsiteY2" fmla="*/ 857 h 78486"/>
                <a:gd name="connsiteX3" fmla="*/ 7018973 w 7018972"/>
                <a:gd name="connsiteY3" fmla="*/ 857 h 78486"/>
                <a:gd name="connsiteX4" fmla="*/ 7018973 w 7018972"/>
                <a:gd name="connsiteY4" fmla="*/ 77724 h 78486"/>
                <a:gd name="connsiteX5" fmla="*/ 6970777 w 7018972"/>
                <a:gd name="connsiteY5" fmla="*/ 77724 h 78486"/>
                <a:gd name="connsiteX6" fmla="*/ 49911 w 7018972"/>
                <a:gd name="connsiteY6" fmla="*/ 77724 h 78486"/>
                <a:gd name="connsiteX7" fmla="*/ 0 w 7018972"/>
                <a:gd name="connsiteY7" fmla="*/ 78486 h 78486"/>
                <a:gd name="connsiteX8" fmla="*/ 0 w 7018972"/>
                <a:gd name="connsiteY8" fmla="*/ 0 h 7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8486">
                  <a:moveTo>
                    <a:pt x="0" y="95"/>
                  </a:moveTo>
                  <a:cubicBezTo>
                    <a:pt x="16669" y="381"/>
                    <a:pt x="33242" y="857"/>
                    <a:pt x="49911" y="857"/>
                  </a:cubicBezTo>
                  <a:cubicBezTo>
                    <a:pt x="2355723" y="857"/>
                    <a:pt x="4661440" y="857"/>
                    <a:pt x="6967252" y="857"/>
                  </a:cubicBezTo>
                  <a:lnTo>
                    <a:pt x="7018973" y="857"/>
                  </a:lnTo>
                  <a:lnTo>
                    <a:pt x="7018973" y="77724"/>
                  </a:lnTo>
                  <a:lnTo>
                    <a:pt x="6970777" y="77724"/>
                  </a:lnTo>
                  <a:cubicBezTo>
                    <a:pt x="4663821" y="77724"/>
                    <a:pt x="2356866" y="77724"/>
                    <a:pt x="49911" y="77724"/>
                  </a:cubicBezTo>
                  <a:cubicBezTo>
                    <a:pt x="33242" y="77724"/>
                    <a:pt x="16669" y="78200"/>
                    <a:pt x="0" y="78486"/>
                  </a:cubicBezTo>
                  <a:cubicBezTo>
                    <a:pt x="0" y="52292"/>
                    <a:pt x="0" y="26194"/>
                    <a:pt x="0" y="0"/>
                  </a:cubicBezTo>
                  <a:close/>
                </a:path>
              </a:pathLst>
            </a:custGeom>
            <a:grpFill/>
            <a:ln w="9525"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2986DDB1-3DAC-8E14-EFE4-BA3C40EA4C01}"/>
                </a:ext>
              </a:extLst>
            </p:cNvPr>
            <p:cNvSpPr/>
            <p:nvPr/>
          </p:nvSpPr>
          <p:spPr>
            <a:xfrm>
              <a:off x="2586037" y="2928746"/>
              <a:ext cx="7018972" cy="71342"/>
            </a:xfrm>
            <a:custGeom>
              <a:avLst/>
              <a:gdLst>
                <a:gd name="connsiteX0" fmla="*/ 0 w 7018972"/>
                <a:gd name="connsiteY0" fmla="*/ 95 h 71342"/>
                <a:gd name="connsiteX1" fmla="*/ 49911 w 7018972"/>
                <a:gd name="connsiteY1" fmla="*/ 857 h 71342"/>
                <a:gd name="connsiteX2" fmla="*/ 6967252 w 7018972"/>
                <a:gd name="connsiteY2" fmla="*/ 857 h 71342"/>
                <a:gd name="connsiteX3" fmla="*/ 7018973 w 7018972"/>
                <a:gd name="connsiteY3" fmla="*/ 857 h 71342"/>
                <a:gd name="connsiteX4" fmla="*/ 7018973 w 7018972"/>
                <a:gd name="connsiteY4" fmla="*/ 70580 h 71342"/>
                <a:gd name="connsiteX5" fmla="*/ 6970777 w 7018972"/>
                <a:gd name="connsiteY5" fmla="*/ 70580 h 71342"/>
                <a:gd name="connsiteX6" fmla="*/ 49911 w 7018972"/>
                <a:gd name="connsiteY6" fmla="*/ 70580 h 71342"/>
                <a:gd name="connsiteX7" fmla="*/ 0 w 7018972"/>
                <a:gd name="connsiteY7" fmla="*/ 71342 h 71342"/>
                <a:gd name="connsiteX8" fmla="*/ 0 w 7018972"/>
                <a:gd name="connsiteY8" fmla="*/ 0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1342">
                  <a:moveTo>
                    <a:pt x="0" y="95"/>
                  </a:moveTo>
                  <a:cubicBezTo>
                    <a:pt x="16669" y="381"/>
                    <a:pt x="33242" y="857"/>
                    <a:pt x="49911" y="857"/>
                  </a:cubicBezTo>
                  <a:cubicBezTo>
                    <a:pt x="2355723" y="857"/>
                    <a:pt x="4661440" y="857"/>
                    <a:pt x="6967252" y="857"/>
                  </a:cubicBezTo>
                  <a:cubicBezTo>
                    <a:pt x="6983730" y="857"/>
                    <a:pt x="7000208" y="857"/>
                    <a:pt x="7018973" y="857"/>
                  </a:cubicBezTo>
                  <a:lnTo>
                    <a:pt x="7018973" y="70580"/>
                  </a:lnTo>
                  <a:cubicBezTo>
                    <a:pt x="7003161" y="70580"/>
                    <a:pt x="6986969" y="70580"/>
                    <a:pt x="6970777" y="70580"/>
                  </a:cubicBezTo>
                  <a:cubicBezTo>
                    <a:pt x="4663821" y="70580"/>
                    <a:pt x="2356866" y="70580"/>
                    <a:pt x="49911" y="70580"/>
                  </a:cubicBezTo>
                  <a:cubicBezTo>
                    <a:pt x="33242" y="70580"/>
                    <a:pt x="16669" y="71057"/>
                    <a:pt x="0" y="71342"/>
                  </a:cubicBezTo>
                  <a:lnTo>
                    <a:pt x="0" y="0"/>
                  </a:lnTo>
                  <a:close/>
                </a:path>
              </a:pathLst>
            </a:custGeom>
            <a:grpFill/>
            <a:ln w="9525"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D56B266D-70BA-01BD-0718-032D8C122410}"/>
                </a:ext>
              </a:extLst>
            </p:cNvPr>
            <p:cNvSpPr/>
            <p:nvPr/>
          </p:nvSpPr>
          <p:spPr>
            <a:xfrm>
              <a:off x="2586037" y="2764725"/>
              <a:ext cx="7018972" cy="64198"/>
            </a:xfrm>
            <a:custGeom>
              <a:avLst/>
              <a:gdLst>
                <a:gd name="connsiteX0" fmla="*/ 0 w 7018972"/>
                <a:gd name="connsiteY0" fmla="*/ 95 h 64198"/>
                <a:gd name="connsiteX1" fmla="*/ 49911 w 7018972"/>
                <a:gd name="connsiteY1" fmla="*/ 857 h 64198"/>
                <a:gd name="connsiteX2" fmla="*/ 6967252 w 7018972"/>
                <a:gd name="connsiteY2" fmla="*/ 857 h 64198"/>
                <a:gd name="connsiteX3" fmla="*/ 7018973 w 7018972"/>
                <a:gd name="connsiteY3" fmla="*/ 857 h 64198"/>
                <a:gd name="connsiteX4" fmla="*/ 7018973 w 7018972"/>
                <a:gd name="connsiteY4" fmla="*/ 63437 h 64198"/>
                <a:gd name="connsiteX5" fmla="*/ 6970871 w 7018972"/>
                <a:gd name="connsiteY5" fmla="*/ 63437 h 64198"/>
                <a:gd name="connsiteX6" fmla="*/ 49911 w 7018972"/>
                <a:gd name="connsiteY6" fmla="*/ 63437 h 64198"/>
                <a:gd name="connsiteX7" fmla="*/ 0 w 7018972"/>
                <a:gd name="connsiteY7" fmla="*/ 64199 h 64198"/>
                <a:gd name="connsiteX8" fmla="*/ 0 w 7018972"/>
                <a:gd name="connsiteY8" fmla="*/ 0 h 6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64198">
                  <a:moveTo>
                    <a:pt x="0" y="95"/>
                  </a:moveTo>
                  <a:cubicBezTo>
                    <a:pt x="16669" y="381"/>
                    <a:pt x="33242" y="857"/>
                    <a:pt x="49911" y="857"/>
                  </a:cubicBezTo>
                  <a:cubicBezTo>
                    <a:pt x="2355723" y="857"/>
                    <a:pt x="4661535" y="857"/>
                    <a:pt x="6967252" y="857"/>
                  </a:cubicBezTo>
                  <a:cubicBezTo>
                    <a:pt x="6983730" y="857"/>
                    <a:pt x="7000208" y="857"/>
                    <a:pt x="7018973" y="857"/>
                  </a:cubicBezTo>
                  <a:lnTo>
                    <a:pt x="7018973" y="63437"/>
                  </a:lnTo>
                  <a:cubicBezTo>
                    <a:pt x="7003161" y="63437"/>
                    <a:pt x="6987064" y="63437"/>
                    <a:pt x="6970871" y="63437"/>
                  </a:cubicBezTo>
                  <a:cubicBezTo>
                    <a:pt x="4663916" y="63437"/>
                    <a:pt x="2356866" y="63437"/>
                    <a:pt x="49911" y="63437"/>
                  </a:cubicBezTo>
                  <a:cubicBezTo>
                    <a:pt x="33242" y="63437"/>
                    <a:pt x="16669" y="63913"/>
                    <a:pt x="0" y="64199"/>
                  </a:cubicBezTo>
                  <a:lnTo>
                    <a:pt x="0" y="0"/>
                  </a:lnTo>
                  <a:close/>
                </a:path>
              </a:pathLst>
            </a:custGeom>
            <a:grpFill/>
            <a:ln w="9525"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69C85F24-9CB9-B75F-03FE-1641059E784A}"/>
                </a:ext>
              </a:extLst>
            </p:cNvPr>
            <p:cNvSpPr/>
            <p:nvPr/>
          </p:nvSpPr>
          <p:spPr>
            <a:xfrm>
              <a:off x="2586037" y="2600705"/>
              <a:ext cx="7019067" cy="56959"/>
            </a:xfrm>
            <a:custGeom>
              <a:avLst/>
              <a:gdLst>
                <a:gd name="connsiteX0" fmla="*/ 0 w 7019067"/>
                <a:gd name="connsiteY0" fmla="*/ 0 h 56959"/>
                <a:gd name="connsiteX1" fmla="*/ 49911 w 7019067"/>
                <a:gd name="connsiteY1" fmla="*/ 762 h 56959"/>
                <a:gd name="connsiteX2" fmla="*/ 6967347 w 7019067"/>
                <a:gd name="connsiteY2" fmla="*/ 762 h 56959"/>
                <a:gd name="connsiteX3" fmla="*/ 7019068 w 7019067"/>
                <a:gd name="connsiteY3" fmla="*/ 762 h 56959"/>
                <a:gd name="connsiteX4" fmla="*/ 7019068 w 7019067"/>
                <a:gd name="connsiteY4" fmla="*/ 56198 h 56959"/>
                <a:gd name="connsiteX5" fmla="*/ 6970967 w 7019067"/>
                <a:gd name="connsiteY5" fmla="*/ 56198 h 56959"/>
                <a:gd name="connsiteX6" fmla="*/ 50006 w 7019067"/>
                <a:gd name="connsiteY6" fmla="*/ 56198 h 56959"/>
                <a:gd name="connsiteX7" fmla="*/ 95 w 7019067"/>
                <a:gd name="connsiteY7" fmla="*/ 56959 h 56959"/>
                <a:gd name="connsiteX8" fmla="*/ 0 w 7019067"/>
                <a:gd name="connsiteY8" fmla="*/ 0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56959">
                  <a:moveTo>
                    <a:pt x="0" y="0"/>
                  </a:moveTo>
                  <a:cubicBezTo>
                    <a:pt x="16669" y="286"/>
                    <a:pt x="33242" y="762"/>
                    <a:pt x="49911" y="762"/>
                  </a:cubicBezTo>
                  <a:cubicBezTo>
                    <a:pt x="2355723" y="762"/>
                    <a:pt x="4661535" y="762"/>
                    <a:pt x="6967347" y="762"/>
                  </a:cubicBezTo>
                  <a:cubicBezTo>
                    <a:pt x="6983826" y="762"/>
                    <a:pt x="7000304" y="762"/>
                    <a:pt x="7019068" y="762"/>
                  </a:cubicBezTo>
                  <a:lnTo>
                    <a:pt x="7019068" y="56198"/>
                  </a:lnTo>
                  <a:cubicBezTo>
                    <a:pt x="7003352" y="56198"/>
                    <a:pt x="6987159" y="56198"/>
                    <a:pt x="6970967" y="56198"/>
                  </a:cubicBezTo>
                  <a:cubicBezTo>
                    <a:pt x="4664012" y="56198"/>
                    <a:pt x="2356961" y="56198"/>
                    <a:pt x="50006" y="56198"/>
                  </a:cubicBezTo>
                  <a:cubicBezTo>
                    <a:pt x="33338" y="56198"/>
                    <a:pt x="16764" y="56674"/>
                    <a:pt x="95" y="56959"/>
                  </a:cubicBezTo>
                  <a:cubicBezTo>
                    <a:pt x="0" y="38100"/>
                    <a:pt x="0" y="19050"/>
                    <a:pt x="0" y="0"/>
                  </a:cubicBezTo>
                  <a:close/>
                </a:path>
              </a:pathLst>
            </a:custGeom>
            <a:grpFill/>
            <a:ln w="9525"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8B871A4E-1B1D-779A-AD8F-E4B1AD30257C}"/>
                </a:ext>
              </a:extLst>
            </p:cNvPr>
            <p:cNvSpPr/>
            <p:nvPr/>
          </p:nvSpPr>
          <p:spPr>
            <a:xfrm>
              <a:off x="2585941" y="2436684"/>
              <a:ext cx="7019067" cy="49815"/>
            </a:xfrm>
            <a:custGeom>
              <a:avLst/>
              <a:gdLst>
                <a:gd name="connsiteX0" fmla="*/ 95 w 7019067"/>
                <a:gd name="connsiteY0" fmla="*/ 0 h 49815"/>
                <a:gd name="connsiteX1" fmla="*/ 50006 w 7019067"/>
                <a:gd name="connsiteY1" fmla="*/ 762 h 49815"/>
                <a:gd name="connsiteX2" fmla="*/ 6967442 w 7019067"/>
                <a:gd name="connsiteY2" fmla="*/ 762 h 49815"/>
                <a:gd name="connsiteX3" fmla="*/ 7019068 w 7019067"/>
                <a:gd name="connsiteY3" fmla="*/ 762 h 49815"/>
                <a:gd name="connsiteX4" fmla="*/ 7019068 w 7019067"/>
                <a:gd name="connsiteY4" fmla="*/ 49054 h 49815"/>
                <a:gd name="connsiteX5" fmla="*/ 6970967 w 7019067"/>
                <a:gd name="connsiteY5" fmla="*/ 49054 h 49815"/>
                <a:gd name="connsiteX6" fmla="*/ 49911 w 7019067"/>
                <a:gd name="connsiteY6" fmla="*/ 49054 h 49815"/>
                <a:gd name="connsiteX7" fmla="*/ 0 w 7019067"/>
                <a:gd name="connsiteY7" fmla="*/ 49816 h 49815"/>
                <a:gd name="connsiteX8" fmla="*/ 95 w 7019067"/>
                <a:gd name="connsiteY8" fmla="*/ 0 h 4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49815">
                  <a:moveTo>
                    <a:pt x="95" y="0"/>
                  </a:moveTo>
                  <a:cubicBezTo>
                    <a:pt x="16764" y="286"/>
                    <a:pt x="33338" y="762"/>
                    <a:pt x="50006" y="762"/>
                  </a:cubicBezTo>
                  <a:cubicBezTo>
                    <a:pt x="2355818" y="762"/>
                    <a:pt x="4661630" y="762"/>
                    <a:pt x="6967442" y="762"/>
                  </a:cubicBezTo>
                  <a:cubicBezTo>
                    <a:pt x="6983921" y="762"/>
                    <a:pt x="7000399" y="762"/>
                    <a:pt x="7019068" y="762"/>
                  </a:cubicBezTo>
                  <a:lnTo>
                    <a:pt x="7019068" y="49054"/>
                  </a:lnTo>
                  <a:cubicBezTo>
                    <a:pt x="7003447" y="49054"/>
                    <a:pt x="6987254" y="49054"/>
                    <a:pt x="6970967" y="49054"/>
                  </a:cubicBezTo>
                  <a:cubicBezTo>
                    <a:pt x="4663917" y="49054"/>
                    <a:pt x="2356961" y="49054"/>
                    <a:pt x="49911" y="49054"/>
                  </a:cubicBezTo>
                  <a:cubicBezTo>
                    <a:pt x="33242" y="49054"/>
                    <a:pt x="16669" y="49530"/>
                    <a:pt x="0" y="49816"/>
                  </a:cubicBezTo>
                  <a:cubicBezTo>
                    <a:pt x="95" y="33338"/>
                    <a:pt x="95" y="16669"/>
                    <a:pt x="95" y="0"/>
                  </a:cubicBezTo>
                  <a:close/>
                </a:path>
              </a:pathLst>
            </a:custGeom>
            <a:grpFill/>
            <a:ln w="9525"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7A2CE59C-7F97-6870-51B6-D6D71E6FC376}"/>
                </a:ext>
              </a:extLst>
            </p:cNvPr>
            <p:cNvSpPr/>
            <p:nvPr/>
          </p:nvSpPr>
          <p:spPr>
            <a:xfrm>
              <a:off x="2586037" y="2272664"/>
              <a:ext cx="7021734" cy="42672"/>
            </a:xfrm>
            <a:custGeom>
              <a:avLst/>
              <a:gdLst>
                <a:gd name="connsiteX0" fmla="*/ 0 w 7021734"/>
                <a:gd name="connsiteY0" fmla="*/ 0 h 42672"/>
                <a:gd name="connsiteX1" fmla="*/ 49911 w 7021734"/>
                <a:gd name="connsiteY1" fmla="*/ 762 h 42672"/>
                <a:gd name="connsiteX2" fmla="*/ 6967442 w 7021734"/>
                <a:gd name="connsiteY2" fmla="*/ 762 h 42672"/>
                <a:gd name="connsiteX3" fmla="*/ 7019544 w 7021734"/>
                <a:gd name="connsiteY3" fmla="*/ 762 h 42672"/>
                <a:gd name="connsiteX4" fmla="*/ 7021735 w 7021734"/>
                <a:gd name="connsiteY4" fmla="*/ 41910 h 42672"/>
                <a:gd name="connsiteX5" fmla="*/ 6971062 w 7021734"/>
                <a:gd name="connsiteY5" fmla="*/ 41910 h 42672"/>
                <a:gd name="connsiteX6" fmla="*/ 49911 w 7021734"/>
                <a:gd name="connsiteY6" fmla="*/ 41910 h 42672"/>
                <a:gd name="connsiteX7" fmla="*/ 0 w 7021734"/>
                <a:gd name="connsiteY7" fmla="*/ 42672 h 42672"/>
                <a:gd name="connsiteX8" fmla="*/ 0 w 7021734"/>
                <a:gd name="connsiteY8" fmla="*/ 0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1734" h="42672">
                  <a:moveTo>
                    <a:pt x="0" y="0"/>
                  </a:moveTo>
                  <a:cubicBezTo>
                    <a:pt x="16669" y="286"/>
                    <a:pt x="33242" y="762"/>
                    <a:pt x="49911" y="762"/>
                  </a:cubicBezTo>
                  <a:cubicBezTo>
                    <a:pt x="2355723" y="762"/>
                    <a:pt x="4661631" y="762"/>
                    <a:pt x="6967442" y="762"/>
                  </a:cubicBezTo>
                  <a:cubicBezTo>
                    <a:pt x="6983920" y="762"/>
                    <a:pt x="7000399" y="762"/>
                    <a:pt x="7019544" y="762"/>
                  </a:cubicBezTo>
                  <a:cubicBezTo>
                    <a:pt x="7020306" y="14478"/>
                    <a:pt x="7020878" y="25813"/>
                    <a:pt x="7021735" y="41910"/>
                  </a:cubicBezTo>
                  <a:cubicBezTo>
                    <a:pt x="7003543" y="41910"/>
                    <a:pt x="6987350" y="41910"/>
                    <a:pt x="6971062" y="41910"/>
                  </a:cubicBezTo>
                  <a:cubicBezTo>
                    <a:pt x="4664012" y="41910"/>
                    <a:pt x="2356961" y="41910"/>
                    <a:pt x="49911" y="41910"/>
                  </a:cubicBezTo>
                  <a:cubicBezTo>
                    <a:pt x="33242" y="41910"/>
                    <a:pt x="16669" y="42386"/>
                    <a:pt x="0" y="42672"/>
                  </a:cubicBezTo>
                  <a:cubicBezTo>
                    <a:pt x="0" y="28575"/>
                    <a:pt x="0" y="14288"/>
                    <a:pt x="0" y="0"/>
                  </a:cubicBezTo>
                  <a:close/>
                </a:path>
              </a:pathLst>
            </a:custGeom>
            <a:grpFill/>
            <a:ln w="9525"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9F8A1DA1-41CC-A9D3-AB04-733BCF1E7AFD}"/>
                </a:ext>
              </a:extLst>
            </p:cNvPr>
            <p:cNvSpPr/>
            <p:nvPr/>
          </p:nvSpPr>
          <p:spPr>
            <a:xfrm>
              <a:off x="2585941" y="2108643"/>
              <a:ext cx="7021353" cy="35528"/>
            </a:xfrm>
            <a:custGeom>
              <a:avLst/>
              <a:gdLst>
                <a:gd name="connsiteX0" fmla="*/ 95 w 7021353"/>
                <a:gd name="connsiteY0" fmla="*/ 0 h 35528"/>
                <a:gd name="connsiteX1" fmla="*/ 50006 w 7021353"/>
                <a:gd name="connsiteY1" fmla="*/ 762 h 35528"/>
                <a:gd name="connsiteX2" fmla="*/ 6967633 w 7021353"/>
                <a:gd name="connsiteY2" fmla="*/ 762 h 35528"/>
                <a:gd name="connsiteX3" fmla="*/ 7019830 w 7021353"/>
                <a:gd name="connsiteY3" fmla="*/ 762 h 35528"/>
                <a:gd name="connsiteX4" fmla="*/ 7021354 w 7021353"/>
                <a:gd name="connsiteY4" fmla="*/ 30194 h 35528"/>
                <a:gd name="connsiteX5" fmla="*/ 7010400 w 7021353"/>
                <a:gd name="connsiteY5" fmla="*/ 34195 h 35528"/>
                <a:gd name="connsiteX6" fmla="*/ 6964013 w 7021353"/>
                <a:gd name="connsiteY6" fmla="*/ 34766 h 35528"/>
                <a:gd name="connsiteX7" fmla="*/ 49911 w 7021353"/>
                <a:gd name="connsiteY7" fmla="*/ 34766 h 35528"/>
                <a:gd name="connsiteX8" fmla="*/ 0 w 7021353"/>
                <a:gd name="connsiteY8" fmla="*/ 35528 h 35528"/>
                <a:gd name="connsiteX9" fmla="*/ 95 w 7021353"/>
                <a:gd name="connsiteY9" fmla="*/ 0 h 3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1353" h="35528">
                  <a:moveTo>
                    <a:pt x="95" y="0"/>
                  </a:moveTo>
                  <a:cubicBezTo>
                    <a:pt x="16764" y="286"/>
                    <a:pt x="33338" y="762"/>
                    <a:pt x="50006" y="762"/>
                  </a:cubicBezTo>
                  <a:cubicBezTo>
                    <a:pt x="2355914" y="762"/>
                    <a:pt x="4661821" y="762"/>
                    <a:pt x="6967633" y="762"/>
                  </a:cubicBezTo>
                  <a:lnTo>
                    <a:pt x="7019830" y="762"/>
                  </a:lnTo>
                  <a:cubicBezTo>
                    <a:pt x="7020401" y="12097"/>
                    <a:pt x="7020878" y="21050"/>
                    <a:pt x="7021354" y="30194"/>
                  </a:cubicBezTo>
                  <a:cubicBezTo>
                    <a:pt x="7016877" y="31909"/>
                    <a:pt x="7013734" y="34100"/>
                    <a:pt x="7010400" y="34195"/>
                  </a:cubicBezTo>
                  <a:cubicBezTo>
                    <a:pt x="6994970" y="34671"/>
                    <a:pt x="6979539" y="34766"/>
                    <a:pt x="6964013" y="34766"/>
                  </a:cubicBezTo>
                  <a:cubicBezTo>
                    <a:pt x="4659345" y="34766"/>
                    <a:pt x="2354580" y="34766"/>
                    <a:pt x="49911" y="34766"/>
                  </a:cubicBezTo>
                  <a:cubicBezTo>
                    <a:pt x="33242" y="34766"/>
                    <a:pt x="16669" y="35243"/>
                    <a:pt x="0" y="35528"/>
                  </a:cubicBezTo>
                  <a:cubicBezTo>
                    <a:pt x="95" y="23813"/>
                    <a:pt x="95" y="11906"/>
                    <a:pt x="95" y="0"/>
                  </a:cubicBezTo>
                  <a:close/>
                </a:path>
              </a:pathLst>
            </a:custGeom>
            <a:grpFill/>
            <a:ln w="9525" cap="flat">
              <a:no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CFBB17FB-35D9-41F8-8D9E-0390E9DF5683}"/>
                </a:ext>
              </a:extLst>
            </p:cNvPr>
            <p:cNvSpPr/>
            <p:nvPr/>
          </p:nvSpPr>
          <p:spPr>
            <a:xfrm>
              <a:off x="2586037" y="1944623"/>
              <a:ext cx="7024116" cy="28479"/>
            </a:xfrm>
            <a:custGeom>
              <a:avLst/>
              <a:gdLst>
                <a:gd name="connsiteX0" fmla="*/ 0 w 7024116"/>
                <a:gd name="connsiteY0" fmla="*/ 0 h 28479"/>
                <a:gd name="connsiteX1" fmla="*/ 49911 w 7024116"/>
                <a:gd name="connsiteY1" fmla="*/ 762 h 28479"/>
                <a:gd name="connsiteX2" fmla="*/ 6971253 w 7024116"/>
                <a:gd name="connsiteY2" fmla="*/ 762 h 28479"/>
                <a:gd name="connsiteX3" fmla="*/ 7006685 w 7024116"/>
                <a:gd name="connsiteY3" fmla="*/ 1715 h 28479"/>
                <a:gd name="connsiteX4" fmla="*/ 7024116 w 7024116"/>
                <a:gd name="connsiteY4" fmla="*/ 19050 h 28479"/>
                <a:gd name="connsiteX5" fmla="*/ 7019830 w 7024116"/>
                <a:gd name="connsiteY5" fmla="*/ 27718 h 28479"/>
                <a:gd name="connsiteX6" fmla="*/ 6971253 w 7024116"/>
                <a:gd name="connsiteY6" fmla="*/ 27718 h 28479"/>
                <a:gd name="connsiteX7" fmla="*/ 49911 w 7024116"/>
                <a:gd name="connsiteY7" fmla="*/ 27718 h 28479"/>
                <a:gd name="connsiteX8" fmla="*/ 0 w 7024116"/>
                <a:gd name="connsiteY8" fmla="*/ 28480 h 28479"/>
                <a:gd name="connsiteX9" fmla="*/ 0 w 7024116"/>
                <a:gd name="connsiteY9" fmla="*/ 0 h 2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4116" h="28479">
                  <a:moveTo>
                    <a:pt x="0" y="0"/>
                  </a:moveTo>
                  <a:cubicBezTo>
                    <a:pt x="16669" y="286"/>
                    <a:pt x="33242" y="762"/>
                    <a:pt x="49911" y="762"/>
                  </a:cubicBezTo>
                  <a:cubicBezTo>
                    <a:pt x="2357057" y="762"/>
                    <a:pt x="4664107" y="762"/>
                    <a:pt x="6971253" y="762"/>
                  </a:cubicBezTo>
                  <a:cubicBezTo>
                    <a:pt x="6983159" y="762"/>
                    <a:pt x="6995637" y="-1238"/>
                    <a:pt x="7006685" y="1715"/>
                  </a:cubicBezTo>
                  <a:cubicBezTo>
                    <a:pt x="7013544" y="3524"/>
                    <a:pt x="7018402" y="12954"/>
                    <a:pt x="7024116" y="19050"/>
                  </a:cubicBezTo>
                  <a:cubicBezTo>
                    <a:pt x="7022687" y="21907"/>
                    <a:pt x="7021259" y="24860"/>
                    <a:pt x="7019830" y="27718"/>
                  </a:cubicBezTo>
                  <a:cubicBezTo>
                    <a:pt x="7003637" y="27718"/>
                    <a:pt x="6987445" y="27718"/>
                    <a:pt x="6971253" y="27718"/>
                  </a:cubicBezTo>
                  <a:cubicBezTo>
                    <a:pt x="4664107" y="27718"/>
                    <a:pt x="2357057" y="27718"/>
                    <a:pt x="49911" y="27718"/>
                  </a:cubicBezTo>
                  <a:cubicBezTo>
                    <a:pt x="33242" y="27718"/>
                    <a:pt x="16669" y="28194"/>
                    <a:pt x="0" y="28480"/>
                  </a:cubicBezTo>
                  <a:lnTo>
                    <a:pt x="0" y="0"/>
                  </a:lnTo>
                  <a:close/>
                </a:path>
              </a:pathLst>
            </a:custGeom>
            <a:grpFill/>
            <a:ln w="9525" cap="flat">
              <a:no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2EE32BDA-F1A5-2652-6C85-CC278DA69493}"/>
                </a:ext>
              </a:extLst>
            </p:cNvPr>
            <p:cNvSpPr/>
            <p:nvPr/>
          </p:nvSpPr>
          <p:spPr>
            <a:xfrm>
              <a:off x="2586037" y="1780507"/>
              <a:ext cx="7022115" cy="21431"/>
            </a:xfrm>
            <a:custGeom>
              <a:avLst/>
              <a:gdLst>
                <a:gd name="connsiteX0" fmla="*/ 0 w 7022115"/>
                <a:gd name="connsiteY0" fmla="*/ 95 h 21431"/>
                <a:gd name="connsiteX1" fmla="*/ 49911 w 7022115"/>
                <a:gd name="connsiteY1" fmla="*/ 857 h 21431"/>
                <a:gd name="connsiteX2" fmla="*/ 6974968 w 7022115"/>
                <a:gd name="connsiteY2" fmla="*/ 1048 h 21431"/>
                <a:gd name="connsiteX3" fmla="*/ 7022116 w 7022115"/>
                <a:gd name="connsiteY3" fmla="*/ 4572 h 21431"/>
                <a:gd name="connsiteX4" fmla="*/ 7021259 w 7022115"/>
                <a:gd name="connsiteY4" fmla="*/ 15907 h 21431"/>
                <a:gd name="connsiteX5" fmla="*/ 6999923 w 7022115"/>
                <a:gd name="connsiteY5" fmla="*/ 20479 h 21431"/>
                <a:gd name="connsiteX6" fmla="*/ 6964299 w 7022115"/>
                <a:gd name="connsiteY6" fmla="*/ 20669 h 21431"/>
                <a:gd name="connsiteX7" fmla="*/ 50006 w 7022115"/>
                <a:gd name="connsiteY7" fmla="*/ 20669 h 21431"/>
                <a:gd name="connsiteX8" fmla="*/ 95 w 7022115"/>
                <a:gd name="connsiteY8" fmla="*/ 21431 h 21431"/>
                <a:gd name="connsiteX9" fmla="*/ 95 w 7022115"/>
                <a:gd name="connsiteY9" fmla="*/ 0 h 2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2115" h="21431">
                  <a:moveTo>
                    <a:pt x="0" y="95"/>
                  </a:moveTo>
                  <a:cubicBezTo>
                    <a:pt x="16669" y="381"/>
                    <a:pt x="33242" y="857"/>
                    <a:pt x="49911" y="857"/>
                  </a:cubicBezTo>
                  <a:cubicBezTo>
                    <a:pt x="2358295" y="857"/>
                    <a:pt x="4666583" y="857"/>
                    <a:pt x="6974968" y="1048"/>
                  </a:cubicBezTo>
                  <a:cubicBezTo>
                    <a:pt x="6990683" y="1048"/>
                    <a:pt x="7006400" y="3334"/>
                    <a:pt x="7022116" y="4572"/>
                  </a:cubicBezTo>
                  <a:cubicBezTo>
                    <a:pt x="7021830" y="8382"/>
                    <a:pt x="7021544" y="12097"/>
                    <a:pt x="7021259" y="15907"/>
                  </a:cubicBezTo>
                  <a:cubicBezTo>
                    <a:pt x="7014115" y="17526"/>
                    <a:pt x="7007067" y="20002"/>
                    <a:pt x="6999923" y="20479"/>
                  </a:cubicBezTo>
                  <a:cubicBezTo>
                    <a:pt x="6988111" y="21241"/>
                    <a:pt x="6976110" y="20669"/>
                    <a:pt x="6964299" y="20669"/>
                  </a:cubicBezTo>
                  <a:cubicBezTo>
                    <a:pt x="4659535" y="20669"/>
                    <a:pt x="2354771" y="20669"/>
                    <a:pt x="50006" y="20669"/>
                  </a:cubicBezTo>
                  <a:cubicBezTo>
                    <a:pt x="33338" y="20669"/>
                    <a:pt x="16764" y="21146"/>
                    <a:pt x="95" y="21431"/>
                  </a:cubicBezTo>
                  <a:lnTo>
                    <a:pt x="95" y="0"/>
                  </a:lnTo>
                  <a:close/>
                </a:path>
              </a:pathLst>
            </a:custGeom>
            <a:grpFill/>
            <a:ln w="9525" cap="flat">
              <a:no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AE3D6DC5-E45C-3E54-F0AD-2492F3F17E0C}"/>
                </a:ext>
              </a:extLst>
            </p:cNvPr>
            <p:cNvSpPr/>
            <p:nvPr/>
          </p:nvSpPr>
          <p:spPr>
            <a:xfrm>
              <a:off x="2586037" y="1616392"/>
              <a:ext cx="7020115" cy="14287"/>
            </a:xfrm>
            <a:custGeom>
              <a:avLst/>
              <a:gdLst>
                <a:gd name="connsiteX0" fmla="*/ 0 w 7020115"/>
                <a:gd name="connsiteY0" fmla="*/ 190 h 14287"/>
                <a:gd name="connsiteX1" fmla="*/ 49911 w 7020115"/>
                <a:gd name="connsiteY1" fmla="*/ 952 h 14287"/>
                <a:gd name="connsiteX2" fmla="*/ 6971157 w 7020115"/>
                <a:gd name="connsiteY2" fmla="*/ 952 h 14287"/>
                <a:gd name="connsiteX3" fmla="*/ 7019258 w 7020115"/>
                <a:gd name="connsiteY3" fmla="*/ 952 h 14287"/>
                <a:gd name="connsiteX4" fmla="*/ 7020116 w 7020115"/>
                <a:gd name="connsiteY4" fmla="*/ 9049 h 14287"/>
                <a:gd name="connsiteX5" fmla="*/ 6999732 w 7020115"/>
                <a:gd name="connsiteY5" fmla="*/ 13335 h 14287"/>
                <a:gd name="connsiteX6" fmla="*/ 6964109 w 7020115"/>
                <a:gd name="connsiteY6" fmla="*/ 13526 h 14287"/>
                <a:gd name="connsiteX7" fmla="*/ 50006 w 7020115"/>
                <a:gd name="connsiteY7" fmla="*/ 13526 h 14287"/>
                <a:gd name="connsiteX8" fmla="*/ 95 w 7020115"/>
                <a:gd name="connsiteY8" fmla="*/ 14288 h 14287"/>
                <a:gd name="connsiteX9" fmla="*/ 95 w 7020115"/>
                <a:gd name="connsiteY9" fmla="*/ 0 h 1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0115" h="14287">
                  <a:moveTo>
                    <a:pt x="0" y="190"/>
                  </a:moveTo>
                  <a:cubicBezTo>
                    <a:pt x="16669" y="476"/>
                    <a:pt x="33242" y="952"/>
                    <a:pt x="49911" y="952"/>
                  </a:cubicBezTo>
                  <a:cubicBezTo>
                    <a:pt x="2356961" y="952"/>
                    <a:pt x="4664107" y="952"/>
                    <a:pt x="6971157" y="952"/>
                  </a:cubicBezTo>
                  <a:lnTo>
                    <a:pt x="7019258" y="952"/>
                  </a:lnTo>
                  <a:cubicBezTo>
                    <a:pt x="7019544" y="3619"/>
                    <a:pt x="7019830" y="6382"/>
                    <a:pt x="7020116" y="9049"/>
                  </a:cubicBezTo>
                  <a:cubicBezTo>
                    <a:pt x="7013353" y="10573"/>
                    <a:pt x="7006590" y="12954"/>
                    <a:pt x="6999732" y="13335"/>
                  </a:cubicBezTo>
                  <a:cubicBezTo>
                    <a:pt x="6987921" y="14097"/>
                    <a:pt x="6975920" y="13526"/>
                    <a:pt x="6964109" y="13526"/>
                  </a:cubicBezTo>
                  <a:cubicBezTo>
                    <a:pt x="4659440" y="13526"/>
                    <a:pt x="2354675" y="13526"/>
                    <a:pt x="50006" y="13526"/>
                  </a:cubicBezTo>
                  <a:cubicBezTo>
                    <a:pt x="33338" y="13526"/>
                    <a:pt x="16764" y="14002"/>
                    <a:pt x="95" y="14288"/>
                  </a:cubicBezTo>
                  <a:lnTo>
                    <a:pt x="95" y="0"/>
                  </a:lnTo>
                  <a:close/>
                </a:path>
              </a:pathLst>
            </a:custGeom>
            <a:grpFill/>
            <a:ln w="9525" cap="flat">
              <a:noFill/>
              <a:prstDash val="solid"/>
              <a:miter/>
            </a:ln>
          </p:spPr>
          <p:txBody>
            <a:bodyPr rtlCol="0" anchor="ctr"/>
            <a:lstStyle/>
            <a:p>
              <a:endParaRPr lang="en-IN"/>
            </a:p>
          </p:txBody>
        </p:sp>
        <p:sp>
          <p:nvSpPr>
            <p:cNvPr id="337" name="Freeform: Shape 336">
              <a:extLst>
                <a:ext uri="{FF2B5EF4-FFF2-40B4-BE49-F238E27FC236}">
                  <a16:creationId xmlns:a16="http://schemas.microsoft.com/office/drawing/2014/main" id="{9D024702-E835-F19D-754F-3EEC498AD5E3}"/>
                </a:ext>
              </a:extLst>
            </p:cNvPr>
            <p:cNvSpPr/>
            <p:nvPr/>
          </p:nvSpPr>
          <p:spPr>
            <a:xfrm>
              <a:off x="2586037" y="1452562"/>
              <a:ext cx="7010495" cy="7143"/>
            </a:xfrm>
            <a:custGeom>
              <a:avLst/>
              <a:gdLst>
                <a:gd name="connsiteX0" fmla="*/ 0 w 7010495"/>
                <a:gd name="connsiteY0" fmla="*/ 0 h 7143"/>
                <a:gd name="connsiteX1" fmla="*/ 49911 w 7010495"/>
                <a:gd name="connsiteY1" fmla="*/ 762 h 7143"/>
                <a:gd name="connsiteX2" fmla="*/ 6967919 w 7010495"/>
                <a:gd name="connsiteY2" fmla="*/ 762 h 7143"/>
                <a:gd name="connsiteX3" fmla="*/ 7010400 w 7010495"/>
                <a:gd name="connsiteY3" fmla="*/ 762 h 7143"/>
                <a:gd name="connsiteX4" fmla="*/ 7010496 w 7010495"/>
                <a:gd name="connsiteY4" fmla="*/ 6287 h 7143"/>
                <a:gd name="connsiteX5" fmla="*/ 6967919 w 7010495"/>
                <a:gd name="connsiteY5" fmla="*/ 6287 h 7143"/>
                <a:gd name="connsiteX6" fmla="*/ 49911 w 7010495"/>
                <a:gd name="connsiteY6" fmla="*/ 6287 h 7143"/>
                <a:gd name="connsiteX7" fmla="*/ 0 w 7010495"/>
                <a:gd name="connsiteY7" fmla="*/ 7144 h 7143"/>
                <a:gd name="connsiteX8" fmla="*/ 0 w 7010495"/>
                <a:gd name="connsiteY8" fmla="*/ 0 h 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0495" h="7143">
                  <a:moveTo>
                    <a:pt x="0" y="0"/>
                  </a:moveTo>
                  <a:cubicBezTo>
                    <a:pt x="16669" y="286"/>
                    <a:pt x="33242" y="762"/>
                    <a:pt x="49911" y="762"/>
                  </a:cubicBezTo>
                  <a:cubicBezTo>
                    <a:pt x="2355914" y="762"/>
                    <a:pt x="4661916" y="762"/>
                    <a:pt x="6967919" y="762"/>
                  </a:cubicBezTo>
                  <a:lnTo>
                    <a:pt x="7010400" y="762"/>
                  </a:lnTo>
                  <a:cubicBezTo>
                    <a:pt x="7010400" y="2572"/>
                    <a:pt x="7010400" y="4477"/>
                    <a:pt x="7010496" y="6287"/>
                  </a:cubicBezTo>
                  <a:lnTo>
                    <a:pt x="6967919" y="6287"/>
                  </a:lnTo>
                  <a:cubicBezTo>
                    <a:pt x="4661916" y="6287"/>
                    <a:pt x="2355914" y="6287"/>
                    <a:pt x="49911" y="6287"/>
                  </a:cubicBezTo>
                  <a:cubicBezTo>
                    <a:pt x="33242" y="6382"/>
                    <a:pt x="16669" y="6858"/>
                    <a:pt x="0" y="7144"/>
                  </a:cubicBezTo>
                  <a:cubicBezTo>
                    <a:pt x="0" y="4763"/>
                    <a:pt x="0" y="2381"/>
                    <a:pt x="0" y="0"/>
                  </a:cubicBezTo>
                  <a:close/>
                </a:path>
              </a:pathLst>
            </a:custGeom>
            <a:grpFill/>
            <a:ln w="9525" cap="flat">
              <a:noFill/>
              <a:prstDash val="solid"/>
              <a:miter/>
            </a:ln>
          </p:spPr>
          <p:txBody>
            <a:bodyPr rtlCol="0" anchor="ctr"/>
            <a:lstStyle/>
            <a:p>
              <a:endParaRPr lang="en-IN"/>
            </a:p>
          </p:txBody>
        </p:sp>
      </p:grpSp>
      <p:grpSp>
        <p:nvGrpSpPr>
          <p:cNvPr id="223" name="Group 222">
            <a:extLst>
              <a:ext uri="{FF2B5EF4-FFF2-40B4-BE49-F238E27FC236}">
                <a16:creationId xmlns:a16="http://schemas.microsoft.com/office/drawing/2014/main" id="{35EC91F1-6AB9-D725-8E8C-E098CA2582F8}"/>
              </a:ext>
            </a:extLst>
          </p:cNvPr>
          <p:cNvGrpSpPr/>
          <p:nvPr/>
        </p:nvGrpSpPr>
        <p:grpSpPr>
          <a:xfrm rot="10800000" flipH="1">
            <a:off x="8966034" y="4280075"/>
            <a:ext cx="2511266" cy="1682750"/>
            <a:chOff x="2585941" y="1452562"/>
            <a:chExt cx="7024212" cy="3601306"/>
          </a:xfrm>
          <a:gradFill>
            <a:gsLst>
              <a:gs pos="100000">
                <a:srgbClr val="0F4854">
                  <a:alpha val="80000"/>
                </a:srgbClr>
              </a:gs>
              <a:gs pos="30000">
                <a:srgbClr val="0F4854">
                  <a:alpha val="0"/>
                </a:srgbClr>
              </a:gs>
            </a:gsLst>
            <a:lin ang="5400000" scaled="1"/>
          </a:gradFill>
        </p:grpSpPr>
        <p:sp>
          <p:nvSpPr>
            <p:cNvPr id="224" name="Freeform: Shape 223">
              <a:extLst>
                <a:ext uri="{FF2B5EF4-FFF2-40B4-BE49-F238E27FC236}">
                  <a16:creationId xmlns:a16="http://schemas.microsoft.com/office/drawing/2014/main" id="{7CA5C2FE-8EA3-3D68-FD10-3120E8AE930D}"/>
                </a:ext>
              </a:extLst>
            </p:cNvPr>
            <p:cNvSpPr/>
            <p:nvPr/>
          </p:nvSpPr>
          <p:spPr>
            <a:xfrm>
              <a:off x="2586037" y="4896992"/>
              <a:ext cx="7018972" cy="156876"/>
            </a:xfrm>
            <a:custGeom>
              <a:avLst/>
              <a:gdLst>
                <a:gd name="connsiteX0" fmla="*/ 0 w 7018972"/>
                <a:gd name="connsiteY0" fmla="*/ 95 h 156876"/>
                <a:gd name="connsiteX1" fmla="*/ 49911 w 7018972"/>
                <a:gd name="connsiteY1" fmla="*/ 857 h 156876"/>
                <a:gd name="connsiteX2" fmla="*/ 6967157 w 7018972"/>
                <a:gd name="connsiteY2" fmla="*/ 857 h 156876"/>
                <a:gd name="connsiteX3" fmla="*/ 7018973 w 7018972"/>
                <a:gd name="connsiteY3" fmla="*/ 857 h 156876"/>
                <a:gd name="connsiteX4" fmla="*/ 7018973 w 7018972"/>
                <a:gd name="connsiteY4" fmla="*/ 156115 h 156876"/>
                <a:gd name="connsiteX5" fmla="*/ 6970777 w 7018972"/>
                <a:gd name="connsiteY5" fmla="*/ 156115 h 156876"/>
                <a:gd name="connsiteX6" fmla="*/ 49911 w 7018972"/>
                <a:gd name="connsiteY6" fmla="*/ 156115 h 156876"/>
                <a:gd name="connsiteX7" fmla="*/ 0 w 7018972"/>
                <a:gd name="connsiteY7" fmla="*/ 156877 h 156876"/>
                <a:gd name="connsiteX8" fmla="*/ 0 w 7018972"/>
                <a:gd name="connsiteY8" fmla="*/ 0 h 15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56876">
                  <a:moveTo>
                    <a:pt x="0" y="95"/>
                  </a:moveTo>
                  <a:cubicBezTo>
                    <a:pt x="16669" y="381"/>
                    <a:pt x="33242" y="857"/>
                    <a:pt x="49911" y="857"/>
                  </a:cubicBezTo>
                  <a:cubicBezTo>
                    <a:pt x="2355628" y="857"/>
                    <a:pt x="4661440" y="857"/>
                    <a:pt x="6967157" y="857"/>
                  </a:cubicBezTo>
                  <a:cubicBezTo>
                    <a:pt x="6983635" y="857"/>
                    <a:pt x="7000113" y="857"/>
                    <a:pt x="7018973" y="857"/>
                  </a:cubicBezTo>
                  <a:lnTo>
                    <a:pt x="7018973" y="156115"/>
                  </a:lnTo>
                  <a:cubicBezTo>
                    <a:pt x="7003066" y="156115"/>
                    <a:pt x="6986874" y="156115"/>
                    <a:pt x="6970777" y="156115"/>
                  </a:cubicBezTo>
                  <a:cubicBezTo>
                    <a:pt x="4663821" y="156115"/>
                    <a:pt x="2356866" y="156115"/>
                    <a:pt x="49911" y="156115"/>
                  </a:cubicBezTo>
                  <a:cubicBezTo>
                    <a:pt x="33242" y="156115"/>
                    <a:pt x="16669" y="156591"/>
                    <a:pt x="0" y="156877"/>
                  </a:cubicBezTo>
                  <a:cubicBezTo>
                    <a:pt x="0" y="104585"/>
                    <a:pt x="0" y="52292"/>
                    <a:pt x="0" y="0"/>
                  </a:cubicBezTo>
                  <a:close/>
                </a:path>
              </a:pathLst>
            </a:custGeom>
            <a:grpFill/>
            <a:ln w="9525"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D01D049D-B207-170A-FD81-A38FFE6FBBE7}"/>
                </a:ext>
              </a:extLst>
            </p:cNvPr>
            <p:cNvSpPr/>
            <p:nvPr/>
          </p:nvSpPr>
          <p:spPr>
            <a:xfrm>
              <a:off x="2586037" y="4732971"/>
              <a:ext cx="7018972" cy="149733"/>
            </a:xfrm>
            <a:custGeom>
              <a:avLst/>
              <a:gdLst>
                <a:gd name="connsiteX0" fmla="*/ 0 w 7018972"/>
                <a:gd name="connsiteY0" fmla="*/ 95 h 149733"/>
                <a:gd name="connsiteX1" fmla="*/ 49911 w 7018972"/>
                <a:gd name="connsiteY1" fmla="*/ 857 h 149733"/>
                <a:gd name="connsiteX2" fmla="*/ 6967157 w 7018972"/>
                <a:gd name="connsiteY2" fmla="*/ 857 h 149733"/>
                <a:gd name="connsiteX3" fmla="*/ 7018973 w 7018972"/>
                <a:gd name="connsiteY3" fmla="*/ 857 h 149733"/>
                <a:gd name="connsiteX4" fmla="*/ 7018973 w 7018972"/>
                <a:gd name="connsiteY4" fmla="*/ 148971 h 149733"/>
                <a:gd name="connsiteX5" fmla="*/ 6970777 w 7018972"/>
                <a:gd name="connsiteY5" fmla="*/ 148971 h 149733"/>
                <a:gd name="connsiteX6" fmla="*/ 49911 w 7018972"/>
                <a:gd name="connsiteY6" fmla="*/ 148971 h 149733"/>
                <a:gd name="connsiteX7" fmla="*/ 0 w 7018972"/>
                <a:gd name="connsiteY7" fmla="*/ 149733 h 149733"/>
                <a:gd name="connsiteX8" fmla="*/ 0 w 7018972"/>
                <a:gd name="connsiteY8" fmla="*/ 0 h 14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9733">
                  <a:moveTo>
                    <a:pt x="0" y="95"/>
                  </a:moveTo>
                  <a:cubicBezTo>
                    <a:pt x="16669" y="381"/>
                    <a:pt x="33242" y="857"/>
                    <a:pt x="49911" y="857"/>
                  </a:cubicBezTo>
                  <a:cubicBezTo>
                    <a:pt x="2355628" y="857"/>
                    <a:pt x="4661440" y="857"/>
                    <a:pt x="6967157" y="857"/>
                  </a:cubicBezTo>
                  <a:lnTo>
                    <a:pt x="7018973" y="857"/>
                  </a:lnTo>
                  <a:lnTo>
                    <a:pt x="7018973" y="148971"/>
                  </a:lnTo>
                  <a:cubicBezTo>
                    <a:pt x="7003066" y="148971"/>
                    <a:pt x="6986874" y="148971"/>
                    <a:pt x="6970777" y="148971"/>
                  </a:cubicBezTo>
                  <a:cubicBezTo>
                    <a:pt x="4663821" y="148971"/>
                    <a:pt x="2356866" y="148971"/>
                    <a:pt x="49911" y="148971"/>
                  </a:cubicBezTo>
                  <a:cubicBezTo>
                    <a:pt x="33242" y="148971"/>
                    <a:pt x="16669" y="149447"/>
                    <a:pt x="0" y="149733"/>
                  </a:cubicBezTo>
                  <a:cubicBezTo>
                    <a:pt x="0" y="99822"/>
                    <a:pt x="0" y="49911"/>
                    <a:pt x="0" y="0"/>
                  </a:cubicBezTo>
                  <a:close/>
                </a:path>
              </a:pathLst>
            </a:custGeom>
            <a:grpFill/>
            <a:ln w="9525"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BDA592C0-D943-4A00-F3C9-6783933D75BF}"/>
                </a:ext>
              </a:extLst>
            </p:cNvPr>
            <p:cNvSpPr/>
            <p:nvPr/>
          </p:nvSpPr>
          <p:spPr>
            <a:xfrm>
              <a:off x="2586037" y="4568951"/>
              <a:ext cx="7018972" cy="142589"/>
            </a:xfrm>
            <a:custGeom>
              <a:avLst/>
              <a:gdLst>
                <a:gd name="connsiteX0" fmla="*/ 0 w 7018972"/>
                <a:gd name="connsiteY0" fmla="*/ 95 h 142589"/>
                <a:gd name="connsiteX1" fmla="*/ 49911 w 7018972"/>
                <a:gd name="connsiteY1" fmla="*/ 857 h 142589"/>
                <a:gd name="connsiteX2" fmla="*/ 6967157 w 7018972"/>
                <a:gd name="connsiteY2" fmla="*/ 857 h 142589"/>
                <a:gd name="connsiteX3" fmla="*/ 7018973 w 7018972"/>
                <a:gd name="connsiteY3" fmla="*/ 857 h 142589"/>
                <a:gd name="connsiteX4" fmla="*/ 7018973 w 7018972"/>
                <a:gd name="connsiteY4" fmla="*/ 141827 h 142589"/>
                <a:gd name="connsiteX5" fmla="*/ 6970777 w 7018972"/>
                <a:gd name="connsiteY5" fmla="*/ 141827 h 142589"/>
                <a:gd name="connsiteX6" fmla="*/ 49911 w 7018972"/>
                <a:gd name="connsiteY6" fmla="*/ 141827 h 142589"/>
                <a:gd name="connsiteX7" fmla="*/ 0 w 7018972"/>
                <a:gd name="connsiteY7" fmla="*/ 142589 h 142589"/>
                <a:gd name="connsiteX8" fmla="*/ 0 w 7018972"/>
                <a:gd name="connsiteY8" fmla="*/ 0 h 14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2589">
                  <a:moveTo>
                    <a:pt x="0" y="95"/>
                  </a:moveTo>
                  <a:cubicBezTo>
                    <a:pt x="16669" y="381"/>
                    <a:pt x="33242" y="857"/>
                    <a:pt x="49911" y="857"/>
                  </a:cubicBezTo>
                  <a:cubicBezTo>
                    <a:pt x="2355628" y="857"/>
                    <a:pt x="4661440" y="857"/>
                    <a:pt x="6967157" y="857"/>
                  </a:cubicBezTo>
                  <a:lnTo>
                    <a:pt x="7018973" y="857"/>
                  </a:lnTo>
                  <a:lnTo>
                    <a:pt x="7018973" y="141827"/>
                  </a:lnTo>
                  <a:lnTo>
                    <a:pt x="6970777" y="141827"/>
                  </a:lnTo>
                  <a:cubicBezTo>
                    <a:pt x="4663821" y="141827"/>
                    <a:pt x="2356866" y="141827"/>
                    <a:pt x="49911" y="141827"/>
                  </a:cubicBezTo>
                  <a:cubicBezTo>
                    <a:pt x="33242" y="141827"/>
                    <a:pt x="16669" y="142304"/>
                    <a:pt x="0" y="142589"/>
                  </a:cubicBezTo>
                  <a:cubicBezTo>
                    <a:pt x="0" y="95060"/>
                    <a:pt x="0" y="47530"/>
                    <a:pt x="0" y="0"/>
                  </a:cubicBezTo>
                  <a:close/>
                </a:path>
              </a:pathLst>
            </a:custGeom>
            <a:grpFill/>
            <a:ln w="9525"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9695645C-1D9F-F0C1-D3B4-AE35ED94D921}"/>
                </a:ext>
              </a:extLst>
            </p:cNvPr>
            <p:cNvSpPr/>
            <p:nvPr/>
          </p:nvSpPr>
          <p:spPr>
            <a:xfrm>
              <a:off x="2586037" y="4404930"/>
              <a:ext cx="7018972" cy="135540"/>
            </a:xfrm>
            <a:custGeom>
              <a:avLst/>
              <a:gdLst>
                <a:gd name="connsiteX0" fmla="*/ 0 w 7018972"/>
                <a:gd name="connsiteY0" fmla="*/ 95 h 135540"/>
                <a:gd name="connsiteX1" fmla="*/ 49911 w 7018972"/>
                <a:gd name="connsiteY1" fmla="*/ 857 h 135540"/>
                <a:gd name="connsiteX2" fmla="*/ 6967157 w 7018972"/>
                <a:gd name="connsiteY2" fmla="*/ 857 h 135540"/>
                <a:gd name="connsiteX3" fmla="*/ 7018973 w 7018972"/>
                <a:gd name="connsiteY3" fmla="*/ 857 h 135540"/>
                <a:gd name="connsiteX4" fmla="*/ 7018973 w 7018972"/>
                <a:gd name="connsiteY4" fmla="*/ 134779 h 135540"/>
                <a:gd name="connsiteX5" fmla="*/ 6970777 w 7018972"/>
                <a:gd name="connsiteY5" fmla="*/ 134779 h 135540"/>
                <a:gd name="connsiteX6" fmla="*/ 49911 w 7018972"/>
                <a:gd name="connsiteY6" fmla="*/ 134779 h 135540"/>
                <a:gd name="connsiteX7" fmla="*/ 0 w 7018972"/>
                <a:gd name="connsiteY7" fmla="*/ 135541 h 135540"/>
                <a:gd name="connsiteX8" fmla="*/ 0 w 7018972"/>
                <a:gd name="connsiteY8" fmla="*/ 0 h 13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35540">
                  <a:moveTo>
                    <a:pt x="0" y="95"/>
                  </a:moveTo>
                  <a:cubicBezTo>
                    <a:pt x="16669" y="381"/>
                    <a:pt x="33242" y="857"/>
                    <a:pt x="49911" y="857"/>
                  </a:cubicBezTo>
                  <a:cubicBezTo>
                    <a:pt x="2355628" y="857"/>
                    <a:pt x="4661440" y="857"/>
                    <a:pt x="6967157" y="857"/>
                  </a:cubicBezTo>
                  <a:cubicBezTo>
                    <a:pt x="6983635" y="857"/>
                    <a:pt x="7000113" y="857"/>
                    <a:pt x="7018973" y="857"/>
                  </a:cubicBezTo>
                  <a:lnTo>
                    <a:pt x="7018973" y="134779"/>
                  </a:lnTo>
                  <a:lnTo>
                    <a:pt x="6970777" y="134779"/>
                  </a:lnTo>
                  <a:cubicBezTo>
                    <a:pt x="4663821" y="134779"/>
                    <a:pt x="2356866" y="134779"/>
                    <a:pt x="49911" y="134779"/>
                  </a:cubicBezTo>
                  <a:cubicBezTo>
                    <a:pt x="33242" y="134779"/>
                    <a:pt x="16669" y="135255"/>
                    <a:pt x="0" y="135541"/>
                  </a:cubicBezTo>
                  <a:cubicBezTo>
                    <a:pt x="0" y="90392"/>
                    <a:pt x="0" y="45244"/>
                    <a:pt x="0" y="0"/>
                  </a:cubicBezTo>
                  <a:close/>
                </a:path>
              </a:pathLst>
            </a:custGeom>
            <a:grpFill/>
            <a:ln w="9525"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8020F476-EBD0-2B44-37B8-CDDEF9A2592F}"/>
                </a:ext>
              </a:extLst>
            </p:cNvPr>
            <p:cNvSpPr/>
            <p:nvPr/>
          </p:nvSpPr>
          <p:spPr>
            <a:xfrm>
              <a:off x="2586037" y="4240910"/>
              <a:ext cx="7018972" cy="128397"/>
            </a:xfrm>
            <a:custGeom>
              <a:avLst/>
              <a:gdLst>
                <a:gd name="connsiteX0" fmla="*/ 0 w 7018972"/>
                <a:gd name="connsiteY0" fmla="*/ 95 h 128397"/>
                <a:gd name="connsiteX1" fmla="*/ 49911 w 7018972"/>
                <a:gd name="connsiteY1" fmla="*/ 857 h 128397"/>
                <a:gd name="connsiteX2" fmla="*/ 6967157 w 7018972"/>
                <a:gd name="connsiteY2" fmla="*/ 857 h 128397"/>
                <a:gd name="connsiteX3" fmla="*/ 7018973 w 7018972"/>
                <a:gd name="connsiteY3" fmla="*/ 857 h 128397"/>
                <a:gd name="connsiteX4" fmla="*/ 7018973 w 7018972"/>
                <a:gd name="connsiteY4" fmla="*/ 127635 h 128397"/>
                <a:gd name="connsiteX5" fmla="*/ 6970777 w 7018972"/>
                <a:gd name="connsiteY5" fmla="*/ 127635 h 128397"/>
                <a:gd name="connsiteX6" fmla="*/ 49911 w 7018972"/>
                <a:gd name="connsiteY6" fmla="*/ 127635 h 128397"/>
                <a:gd name="connsiteX7" fmla="*/ 0 w 7018972"/>
                <a:gd name="connsiteY7" fmla="*/ 128397 h 128397"/>
                <a:gd name="connsiteX8" fmla="*/ 0 w 7018972"/>
                <a:gd name="connsiteY8" fmla="*/ 0 h 12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8397">
                  <a:moveTo>
                    <a:pt x="0" y="95"/>
                  </a:moveTo>
                  <a:cubicBezTo>
                    <a:pt x="16669" y="381"/>
                    <a:pt x="33242" y="857"/>
                    <a:pt x="49911" y="857"/>
                  </a:cubicBezTo>
                  <a:cubicBezTo>
                    <a:pt x="2355628" y="857"/>
                    <a:pt x="4661440" y="857"/>
                    <a:pt x="6967157" y="857"/>
                  </a:cubicBezTo>
                  <a:lnTo>
                    <a:pt x="7018973" y="857"/>
                  </a:lnTo>
                  <a:lnTo>
                    <a:pt x="7018973" y="127635"/>
                  </a:lnTo>
                  <a:lnTo>
                    <a:pt x="6970777" y="127635"/>
                  </a:lnTo>
                  <a:cubicBezTo>
                    <a:pt x="4663821" y="127635"/>
                    <a:pt x="2356866" y="127635"/>
                    <a:pt x="49911" y="127635"/>
                  </a:cubicBezTo>
                  <a:cubicBezTo>
                    <a:pt x="33242" y="127635"/>
                    <a:pt x="16669" y="128111"/>
                    <a:pt x="0" y="128397"/>
                  </a:cubicBezTo>
                  <a:cubicBezTo>
                    <a:pt x="0" y="85630"/>
                    <a:pt x="0" y="42863"/>
                    <a:pt x="0" y="0"/>
                  </a:cubicBezTo>
                  <a:close/>
                </a:path>
              </a:pathLst>
            </a:custGeom>
            <a:grpFill/>
            <a:ln w="9525"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D0EB3AE8-463A-9914-5EB7-02073DFF9D90}"/>
                </a:ext>
              </a:extLst>
            </p:cNvPr>
            <p:cNvSpPr/>
            <p:nvPr/>
          </p:nvSpPr>
          <p:spPr>
            <a:xfrm>
              <a:off x="2586037" y="4076985"/>
              <a:ext cx="7018972" cy="121158"/>
            </a:xfrm>
            <a:custGeom>
              <a:avLst/>
              <a:gdLst>
                <a:gd name="connsiteX0" fmla="*/ 0 w 7018972"/>
                <a:gd name="connsiteY0" fmla="*/ 0 h 121158"/>
                <a:gd name="connsiteX1" fmla="*/ 49911 w 7018972"/>
                <a:gd name="connsiteY1" fmla="*/ 762 h 121158"/>
                <a:gd name="connsiteX2" fmla="*/ 6967157 w 7018972"/>
                <a:gd name="connsiteY2" fmla="*/ 762 h 121158"/>
                <a:gd name="connsiteX3" fmla="*/ 7018973 w 7018972"/>
                <a:gd name="connsiteY3" fmla="*/ 762 h 121158"/>
                <a:gd name="connsiteX4" fmla="*/ 7018973 w 7018972"/>
                <a:gd name="connsiteY4" fmla="*/ 120396 h 121158"/>
                <a:gd name="connsiteX5" fmla="*/ 6970777 w 7018972"/>
                <a:gd name="connsiteY5" fmla="*/ 120396 h 121158"/>
                <a:gd name="connsiteX6" fmla="*/ 49911 w 7018972"/>
                <a:gd name="connsiteY6" fmla="*/ 120396 h 121158"/>
                <a:gd name="connsiteX7" fmla="*/ 0 w 7018972"/>
                <a:gd name="connsiteY7" fmla="*/ 121158 h 121158"/>
                <a:gd name="connsiteX8" fmla="*/ 0 w 7018972"/>
                <a:gd name="connsiteY8" fmla="*/ 0 h 12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1158">
                  <a:moveTo>
                    <a:pt x="0" y="0"/>
                  </a:moveTo>
                  <a:cubicBezTo>
                    <a:pt x="16669" y="286"/>
                    <a:pt x="33242" y="762"/>
                    <a:pt x="49911" y="762"/>
                  </a:cubicBezTo>
                  <a:cubicBezTo>
                    <a:pt x="2355628" y="762"/>
                    <a:pt x="4661440" y="762"/>
                    <a:pt x="6967157" y="762"/>
                  </a:cubicBezTo>
                  <a:lnTo>
                    <a:pt x="7018973" y="762"/>
                  </a:lnTo>
                  <a:lnTo>
                    <a:pt x="7018973" y="120396"/>
                  </a:lnTo>
                  <a:lnTo>
                    <a:pt x="6970777" y="120396"/>
                  </a:lnTo>
                  <a:cubicBezTo>
                    <a:pt x="4663821" y="120396"/>
                    <a:pt x="2356866" y="120396"/>
                    <a:pt x="49911" y="120396"/>
                  </a:cubicBezTo>
                  <a:cubicBezTo>
                    <a:pt x="33242" y="120396"/>
                    <a:pt x="16669" y="120872"/>
                    <a:pt x="0" y="121158"/>
                  </a:cubicBezTo>
                  <a:cubicBezTo>
                    <a:pt x="0" y="80867"/>
                    <a:pt x="0" y="40386"/>
                    <a:pt x="0" y="0"/>
                  </a:cubicBezTo>
                  <a:close/>
                </a:path>
              </a:pathLst>
            </a:custGeom>
            <a:grpFill/>
            <a:ln w="9525"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EE0D48E0-05DE-4415-63A6-31E06293D9C7}"/>
                </a:ext>
              </a:extLst>
            </p:cNvPr>
            <p:cNvSpPr/>
            <p:nvPr/>
          </p:nvSpPr>
          <p:spPr>
            <a:xfrm>
              <a:off x="2586037" y="3912869"/>
              <a:ext cx="7018972" cy="114109"/>
            </a:xfrm>
            <a:custGeom>
              <a:avLst/>
              <a:gdLst>
                <a:gd name="connsiteX0" fmla="*/ 0 w 7018972"/>
                <a:gd name="connsiteY0" fmla="*/ 95 h 114109"/>
                <a:gd name="connsiteX1" fmla="*/ 49911 w 7018972"/>
                <a:gd name="connsiteY1" fmla="*/ 858 h 114109"/>
                <a:gd name="connsiteX2" fmla="*/ 6967157 w 7018972"/>
                <a:gd name="connsiteY2" fmla="*/ 858 h 114109"/>
                <a:gd name="connsiteX3" fmla="*/ 7018973 w 7018972"/>
                <a:gd name="connsiteY3" fmla="*/ 858 h 114109"/>
                <a:gd name="connsiteX4" fmla="*/ 7018973 w 7018972"/>
                <a:gd name="connsiteY4" fmla="*/ 113348 h 114109"/>
                <a:gd name="connsiteX5" fmla="*/ 6970777 w 7018972"/>
                <a:gd name="connsiteY5" fmla="*/ 113348 h 114109"/>
                <a:gd name="connsiteX6" fmla="*/ 49911 w 7018972"/>
                <a:gd name="connsiteY6" fmla="*/ 113348 h 114109"/>
                <a:gd name="connsiteX7" fmla="*/ 0 w 7018972"/>
                <a:gd name="connsiteY7" fmla="*/ 114110 h 114109"/>
                <a:gd name="connsiteX8" fmla="*/ 0 w 7018972"/>
                <a:gd name="connsiteY8" fmla="*/ 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14109">
                  <a:moveTo>
                    <a:pt x="0" y="95"/>
                  </a:moveTo>
                  <a:cubicBezTo>
                    <a:pt x="16669" y="381"/>
                    <a:pt x="33242" y="858"/>
                    <a:pt x="49911" y="858"/>
                  </a:cubicBezTo>
                  <a:cubicBezTo>
                    <a:pt x="2355628" y="858"/>
                    <a:pt x="4661440" y="858"/>
                    <a:pt x="6967157" y="858"/>
                  </a:cubicBezTo>
                  <a:lnTo>
                    <a:pt x="7018973" y="858"/>
                  </a:lnTo>
                  <a:lnTo>
                    <a:pt x="7018973" y="113348"/>
                  </a:lnTo>
                  <a:lnTo>
                    <a:pt x="6970777" y="113348"/>
                  </a:lnTo>
                  <a:cubicBezTo>
                    <a:pt x="4663821" y="113348"/>
                    <a:pt x="2356866" y="113348"/>
                    <a:pt x="49911" y="113348"/>
                  </a:cubicBezTo>
                  <a:cubicBezTo>
                    <a:pt x="33242" y="113348"/>
                    <a:pt x="16669" y="113824"/>
                    <a:pt x="0" y="114110"/>
                  </a:cubicBezTo>
                  <a:cubicBezTo>
                    <a:pt x="0" y="76105"/>
                    <a:pt x="0" y="38005"/>
                    <a:pt x="0" y="0"/>
                  </a:cubicBezTo>
                  <a:close/>
                </a:path>
              </a:pathLst>
            </a:custGeom>
            <a:grpFill/>
            <a:ln w="9525"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F436EBD5-DA32-DF8B-C17E-9987363E56FA}"/>
                </a:ext>
              </a:extLst>
            </p:cNvPr>
            <p:cNvSpPr/>
            <p:nvPr/>
          </p:nvSpPr>
          <p:spPr>
            <a:xfrm>
              <a:off x="2585941" y="3748849"/>
              <a:ext cx="7018972" cy="106965"/>
            </a:xfrm>
            <a:custGeom>
              <a:avLst/>
              <a:gdLst>
                <a:gd name="connsiteX0" fmla="*/ 95 w 7018972"/>
                <a:gd name="connsiteY0" fmla="*/ 95 h 106965"/>
                <a:gd name="connsiteX1" fmla="*/ 50006 w 7018972"/>
                <a:gd name="connsiteY1" fmla="*/ 857 h 106965"/>
                <a:gd name="connsiteX2" fmla="*/ 6967252 w 7018972"/>
                <a:gd name="connsiteY2" fmla="*/ 857 h 106965"/>
                <a:gd name="connsiteX3" fmla="*/ 7018973 w 7018972"/>
                <a:gd name="connsiteY3" fmla="*/ 857 h 106965"/>
                <a:gd name="connsiteX4" fmla="*/ 7018973 w 7018972"/>
                <a:gd name="connsiteY4" fmla="*/ 106204 h 106965"/>
                <a:gd name="connsiteX5" fmla="*/ 6970776 w 7018972"/>
                <a:gd name="connsiteY5" fmla="*/ 106204 h 106965"/>
                <a:gd name="connsiteX6" fmla="*/ 49911 w 7018972"/>
                <a:gd name="connsiteY6" fmla="*/ 106204 h 106965"/>
                <a:gd name="connsiteX7" fmla="*/ 0 w 7018972"/>
                <a:gd name="connsiteY7" fmla="*/ 106966 h 106965"/>
                <a:gd name="connsiteX8" fmla="*/ 0 w 7018972"/>
                <a:gd name="connsiteY8" fmla="*/ 0 h 10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06965">
                  <a:moveTo>
                    <a:pt x="95" y="95"/>
                  </a:moveTo>
                  <a:cubicBezTo>
                    <a:pt x="16764" y="381"/>
                    <a:pt x="33338" y="857"/>
                    <a:pt x="50006" y="857"/>
                  </a:cubicBezTo>
                  <a:cubicBezTo>
                    <a:pt x="2355723" y="857"/>
                    <a:pt x="4661535" y="857"/>
                    <a:pt x="6967252" y="857"/>
                  </a:cubicBezTo>
                  <a:lnTo>
                    <a:pt x="7018973" y="857"/>
                  </a:lnTo>
                  <a:lnTo>
                    <a:pt x="7018973" y="106204"/>
                  </a:lnTo>
                  <a:lnTo>
                    <a:pt x="6970776" y="106204"/>
                  </a:lnTo>
                  <a:cubicBezTo>
                    <a:pt x="4663821" y="106204"/>
                    <a:pt x="2356866" y="106204"/>
                    <a:pt x="49911" y="106204"/>
                  </a:cubicBezTo>
                  <a:cubicBezTo>
                    <a:pt x="33242" y="106204"/>
                    <a:pt x="16669" y="106680"/>
                    <a:pt x="0" y="106966"/>
                  </a:cubicBezTo>
                  <a:cubicBezTo>
                    <a:pt x="0" y="71342"/>
                    <a:pt x="0" y="35624"/>
                    <a:pt x="0" y="0"/>
                  </a:cubicBezTo>
                  <a:close/>
                </a:path>
              </a:pathLst>
            </a:custGeom>
            <a:grpFill/>
            <a:ln w="9525"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B5E2159A-87F5-6C57-E90C-1D3FD7686B23}"/>
                </a:ext>
              </a:extLst>
            </p:cNvPr>
            <p:cNvSpPr/>
            <p:nvPr/>
          </p:nvSpPr>
          <p:spPr>
            <a:xfrm>
              <a:off x="2585941" y="3584923"/>
              <a:ext cx="7018972" cy="99726"/>
            </a:xfrm>
            <a:custGeom>
              <a:avLst/>
              <a:gdLst>
                <a:gd name="connsiteX0" fmla="*/ 95 w 7018972"/>
                <a:gd name="connsiteY0" fmla="*/ 0 h 99726"/>
                <a:gd name="connsiteX1" fmla="*/ 50006 w 7018972"/>
                <a:gd name="connsiteY1" fmla="*/ 762 h 99726"/>
                <a:gd name="connsiteX2" fmla="*/ 6967252 w 7018972"/>
                <a:gd name="connsiteY2" fmla="*/ 762 h 99726"/>
                <a:gd name="connsiteX3" fmla="*/ 7018973 w 7018972"/>
                <a:gd name="connsiteY3" fmla="*/ 762 h 99726"/>
                <a:gd name="connsiteX4" fmla="*/ 7018973 w 7018972"/>
                <a:gd name="connsiteY4" fmla="*/ 98965 h 99726"/>
                <a:gd name="connsiteX5" fmla="*/ 6970776 w 7018972"/>
                <a:gd name="connsiteY5" fmla="*/ 98965 h 99726"/>
                <a:gd name="connsiteX6" fmla="*/ 49911 w 7018972"/>
                <a:gd name="connsiteY6" fmla="*/ 98965 h 99726"/>
                <a:gd name="connsiteX7" fmla="*/ 0 w 7018972"/>
                <a:gd name="connsiteY7" fmla="*/ 99727 h 99726"/>
                <a:gd name="connsiteX8" fmla="*/ 95 w 7018972"/>
                <a:gd name="connsiteY8"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9726">
                  <a:moveTo>
                    <a:pt x="95" y="0"/>
                  </a:moveTo>
                  <a:cubicBezTo>
                    <a:pt x="16764" y="286"/>
                    <a:pt x="33338" y="762"/>
                    <a:pt x="50006" y="762"/>
                  </a:cubicBezTo>
                  <a:cubicBezTo>
                    <a:pt x="2355723" y="762"/>
                    <a:pt x="4661535" y="762"/>
                    <a:pt x="6967252" y="762"/>
                  </a:cubicBezTo>
                  <a:lnTo>
                    <a:pt x="7018973" y="762"/>
                  </a:lnTo>
                  <a:lnTo>
                    <a:pt x="7018973" y="98965"/>
                  </a:lnTo>
                  <a:lnTo>
                    <a:pt x="6970776" y="98965"/>
                  </a:lnTo>
                  <a:cubicBezTo>
                    <a:pt x="4663821" y="98965"/>
                    <a:pt x="2356866" y="98965"/>
                    <a:pt x="49911" y="98965"/>
                  </a:cubicBezTo>
                  <a:cubicBezTo>
                    <a:pt x="33242" y="98965"/>
                    <a:pt x="16669" y="99441"/>
                    <a:pt x="0" y="99727"/>
                  </a:cubicBezTo>
                  <a:cubicBezTo>
                    <a:pt x="95" y="66580"/>
                    <a:pt x="95" y="33242"/>
                    <a:pt x="95" y="0"/>
                  </a:cubicBezTo>
                  <a:close/>
                </a:path>
              </a:pathLst>
            </a:custGeom>
            <a:grpFill/>
            <a:ln w="9525"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1D336731-CEA5-6866-711E-975A8F2F06B0}"/>
                </a:ext>
              </a:extLst>
            </p:cNvPr>
            <p:cNvSpPr/>
            <p:nvPr/>
          </p:nvSpPr>
          <p:spPr>
            <a:xfrm>
              <a:off x="2586037" y="3420807"/>
              <a:ext cx="7018972" cy="92678"/>
            </a:xfrm>
            <a:custGeom>
              <a:avLst/>
              <a:gdLst>
                <a:gd name="connsiteX0" fmla="*/ 0 w 7018972"/>
                <a:gd name="connsiteY0" fmla="*/ 95 h 92678"/>
                <a:gd name="connsiteX1" fmla="*/ 49911 w 7018972"/>
                <a:gd name="connsiteY1" fmla="*/ 857 h 92678"/>
                <a:gd name="connsiteX2" fmla="*/ 6967252 w 7018972"/>
                <a:gd name="connsiteY2" fmla="*/ 857 h 92678"/>
                <a:gd name="connsiteX3" fmla="*/ 7018973 w 7018972"/>
                <a:gd name="connsiteY3" fmla="*/ 857 h 92678"/>
                <a:gd name="connsiteX4" fmla="*/ 7018973 w 7018972"/>
                <a:gd name="connsiteY4" fmla="*/ 91916 h 92678"/>
                <a:gd name="connsiteX5" fmla="*/ 6970777 w 7018972"/>
                <a:gd name="connsiteY5" fmla="*/ 91916 h 92678"/>
                <a:gd name="connsiteX6" fmla="*/ 49911 w 7018972"/>
                <a:gd name="connsiteY6" fmla="*/ 91916 h 92678"/>
                <a:gd name="connsiteX7" fmla="*/ 0 w 7018972"/>
                <a:gd name="connsiteY7" fmla="*/ 92678 h 92678"/>
                <a:gd name="connsiteX8" fmla="*/ 0 w 7018972"/>
                <a:gd name="connsiteY8" fmla="*/ 0 h 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2678">
                  <a:moveTo>
                    <a:pt x="0" y="95"/>
                  </a:moveTo>
                  <a:cubicBezTo>
                    <a:pt x="16669" y="381"/>
                    <a:pt x="33242" y="857"/>
                    <a:pt x="49911" y="857"/>
                  </a:cubicBezTo>
                  <a:cubicBezTo>
                    <a:pt x="2355723" y="857"/>
                    <a:pt x="4661440" y="857"/>
                    <a:pt x="6967252" y="857"/>
                  </a:cubicBezTo>
                  <a:lnTo>
                    <a:pt x="7018973" y="857"/>
                  </a:lnTo>
                  <a:lnTo>
                    <a:pt x="7018973" y="91916"/>
                  </a:lnTo>
                  <a:lnTo>
                    <a:pt x="6970777" y="91916"/>
                  </a:lnTo>
                  <a:cubicBezTo>
                    <a:pt x="4663821" y="91916"/>
                    <a:pt x="2356866" y="91916"/>
                    <a:pt x="49911" y="91916"/>
                  </a:cubicBezTo>
                  <a:cubicBezTo>
                    <a:pt x="33242" y="91916"/>
                    <a:pt x="16669" y="92392"/>
                    <a:pt x="0" y="92678"/>
                  </a:cubicBezTo>
                  <a:cubicBezTo>
                    <a:pt x="0" y="61817"/>
                    <a:pt x="0" y="30861"/>
                    <a:pt x="0" y="0"/>
                  </a:cubicBezTo>
                  <a:close/>
                </a:path>
              </a:pathLst>
            </a:custGeom>
            <a:grpFill/>
            <a:ln w="9525"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32F0BB53-D5AF-A4EC-2475-A366C33D3730}"/>
                </a:ext>
              </a:extLst>
            </p:cNvPr>
            <p:cNvSpPr/>
            <p:nvPr/>
          </p:nvSpPr>
          <p:spPr>
            <a:xfrm>
              <a:off x="2586037" y="3256882"/>
              <a:ext cx="7018972" cy="85439"/>
            </a:xfrm>
            <a:custGeom>
              <a:avLst/>
              <a:gdLst>
                <a:gd name="connsiteX0" fmla="*/ 0 w 7018972"/>
                <a:gd name="connsiteY0" fmla="*/ 0 h 85439"/>
                <a:gd name="connsiteX1" fmla="*/ 49911 w 7018972"/>
                <a:gd name="connsiteY1" fmla="*/ 762 h 85439"/>
                <a:gd name="connsiteX2" fmla="*/ 6967252 w 7018972"/>
                <a:gd name="connsiteY2" fmla="*/ 762 h 85439"/>
                <a:gd name="connsiteX3" fmla="*/ 7018973 w 7018972"/>
                <a:gd name="connsiteY3" fmla="*/ 762 h 85439"/>
                <a:gd name="connsiteX4" fmla="*/ 7018973 w 7018972"/>
                <a:gd name="connsiteY4" fmla="*/ 84677 h 85439"/>
                <a:gd name="connsiteX5" fmla="*/ 6970777 w 7018972"/>
                <a:gd name="connsiteY5" fmla="*/ 84677 h 85439"/>
                <a:gd name="connsiteX6" fmla="*/ 49911 w 7018972"/>
                <a:gd name="connsiteY6" fmla="*/ 84677 h 85439"/>
                <a:gd name="connsiteX7" fmla="*/ 0 w 7018972"/>
                <a:gd name="connsiteY7" fmla="*/ 85439 h 85439"/>
                <a:gd name="connsiteX8" fmla="*/ 0 w 7018972"/>
                <a:gd name="connsiteY8" fmla="*/ 0 h 8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85439">
                  <a:moveTo>
                    <a:pt x="0" y="0"/>
                  </a:moveTo>
                  <a:cubicBezTo>
                    <a:pt x="16669" y="286"/>
                    <a:pt x="33242" y="762"/>
                    <a:pt x="49911" y="762"/>
                  </a:cubicBezTo>
                  <a:cubicBezTo>
                    <a:pt x="2355723" y="762"/>
                    <a:pt x="4661440" y="762"/>
                    <a:pt x="6967252" y="762"/>
                  </a:cubicBezTo>
                  <a:lnTo>
                    <a:pt x="7018973" y="762"/>
                  </a:lnTo>
                  <a:lnTo>
                    <a:pt x="7018973" y="84677"/>
                  </a:lnTo>
                  <a:lnTo>
                    <a:pt x="6970777" y="84677"/>
                  </a:lnTo>
                  <a:cubicBezTo>
                    <a:pt x="4663821" y="84677"/>
                    <a:pt x="2356866" y="84677"/>
                    <a:pt x="49911" y="84677"/>
                  </a:cubicBezTo>
                  <a:cubicBezTo>
                    <a:pt x="33242" y="84677"/>
                    <a:pt x="16669" y="85154"/>
                    <a:pt x="0" y="85439"/>
                  </a:cubicBezTo>
                  <a:cubicBezTo>
                    <a:pt x="0" y="57055"/>
                    <a:pt x="0" y="28480"/>
                    <a:pt x="0" y="0"/>
                  </a:cubicBezTo>
                  <a:close/>
                </a:path>
              </a:pathLst>
            </a:custGeom>
            <a:grpFill/>
            <a:ln w="9525"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8845FFCF-6303-9224-5823-38DA2AF67E47}"/>
                </a:ext>
              </a:extLst>
            </p:cNvPr>
            <p:cNvSpPr/>
            <p:nvPr/>
          </p:nvSpPr>
          <p:spPr>
            <a:xfrm>
              <a:off x="2586037" y="3092766"/>
              <a:ext cx="7018972" cy="78486"/>
            </a:xfrm>
            <a:custGeom>
              <a:avLst/>
              <a:gdLst>
                <a:gd name="connsiteX0" fmla="*/ 0 w 7018972"/>
                <a:gd name="connsiteY0" fmla="*/ 95 h 78486"/>
                <a:gd name="connsiteX1" fmla="*/ 49911 w 7018972"/>
                <a:gd name="connsiteY1" fmla="*/ 857 h 78486"/>
                <a:gd name="connsiteX2" fmla="*/ 6967252 w 7018972"/>
                <a:gd name="connsiteY2" fmla="*/ 857 h 78486"/>
                <a:gd name="connsiteX3" fmla="*/ 7018973 w 7018972"/>
                <a:gd name="connsiteY3" fmla="*/ 857 h 78486"/>
                <a:gd name="connsiteX4" fmla="*/ 7018973 w 7018972"/>
                <a:gd name="connsiteY4" fmla="*/ 77724 h 78486"/>
                <a:gd name="connsiteX5" fmla="*/ 6970777 w 7018972"/>
                <a:gd name="connsiteY5" fmla="*/ 77724 h 78486"/>
                <a:gd name="connsiteX6" fmla="*/ 49911 w 7018972"/>
                <a:gd name="connsiteY6" fmla="*/ 77724 h 78486"/>
                <a:gd name="connsiteX7" fmla="*/ 0 w 7018972"/>
                <a:gd name="connsiteY7" fmla="*/ 78486 h 78486"/>
                <a:gd name="connsiteX8" fmla="*/ 0 w 7018972"/>
                <a:gd name="connsiteY8" fmla="*/ 0 h 7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8486">
                  <a:moveTo>
                    <a:pt x="0" y="95"/>
                  </a:moveTo>
                  <a:cubicBezTo>
                    <a:pt x="16669" y="381"/>
                    <a:pt x="33242" y="857"/>
                    <a:pt x="49911" y="857"/>
                  </a:cubicBezTo>
                  <a:cubicBezTo>
                    <a:pt x="2355723" y="857"/>
                    <a:pt x="4661440" y="857"/>
                    <a:pt x="6967252" y="857"/>
                  </a:cubicBezTo>
                  <a:lnTo>
                    <a:pt x="7018973" y="857"/>
                  </a:lnTo>
                  <a:lnTo>
                    <a:pt x="7018973" y="77724"/>
                  </a:lnTo>
                  <a:lnTo>
                    <a:pt x="6970777" y="77724"/>
                  </a:lnTo>
                  <a:cubicBezTo>
                    <a:pt x="4663821" y="77724"/>
                    <a:pt x="2356866" y="77724"/>
                    <a:pt x="49911" y="77724"/>
                  </a:cubicBezTo>
                  <a:cubicBezTo>
                    <a:pt x="33242" y="77724"/>
                    <a:pt x="16669" y="78200"/>
                    <a:pt x="0" y="78486"/>
                  </a:cubicBezTo>
                  <a:cubicBezTo>
                    <a:pt x="0" y="52292"/>
                    <a:pt x="0" y="26194"/>
                    <a:pt x="0" y="0"/>
                  </a:cubicBezTo>
                  <a:close/>
                </a:path>
              </a:pathLst>
            </a:custGeom>
            <a:grpFill/>
            <a:ln w="9525"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F135ABBE-F840-2AB8-0CAA-4AAA28C23011}"/>
                </a:ext>
              </a:extLst>
            </p:cNvPr>
            <p:cNvSpPr/>
            <p:nvPr/>
          </p:nvSpPr>
          <p:spPr>
            <a:xfrm>
              <a:off x="2586037" y="2928746"/>
              <a:ext cx="7018972" cy="71342"/>
            </a:xfrm>
            <a:custGeom>
              <a:avLst/>
              <a:gdLst>
                <a:gd name="connsiteX0" fmla="*/ 0 w 7018972"/>
                <a:gd name="connsiteY0" fmla="*/ 95 h 71342"/>
                <a:gd name="connsiteX1" fmla="*/ 49911 w 7018972"/>
                <a:gd name="connsiteY1" fmla="*/ 857 h 71342"/>
                <a:gd name="connsiteX2" fmla="*/ 6967252 w 7018972"/>
                <a:gd name="connsiteY2" fmla="*/ 857 h 71342"/>
                <a:gd name="connsiteX3" fmla="*/ 7018973 w 7018972"/>
                <a:gd name="connsiteY3" fmla="*/ 857 h 71342"/>
                <a:gd name="connsiteX4" fmla="*/ 7018973 w 7018972"/>
                <a:gd name="connsiteY4" fmla="*/ 70580 h 71342"/>
                <a:gd name="connsiteX5" fmla="*/ 6970777 w 7018972"/>
                <a:gd name="connsiteY5" fmla="*/ 70580 h 71342"/>
                <a:gd name="connsiteX6" fmla="*/ 49911 w 7018972"/>
                <a:gd name="connsiteY6" fmla="*/ 70580 h 71342"/>
                <a:gd name="connsiteX7" fmla="*/ 0 w 7018972"/>
                <a:gd name="connsiteY7" fmla="*/ 71342 h 71342"/>
                <a:gd name="connsiteX8" fmla="*/ 0 w 7018972"/>
                <a:gd name="connsiteY8" fmla="*/ 0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1342">
                  <a:moveTo>
                    <a:pt x="0" y="95"/>
                  </a:moveTo>
                  <a:cubicBezTo>
                    <a:pt x="16669" y="381"/>
                    <a:pt x="33242" y="857"/>
                    <a:pt x="49911" y="857"/>
                  </a:cubicBezTo>
                  <a:cubicBezTo>
                    <a:pt x="2355723" y="857"/>
                    <a:pt x="4661440" y="857"/>
                    <a:pt x="6967252" y="857"/>
                  </a:cubicBezTo>
                  <a:cubicBezTo>
                    <a:pt x="6983730" y="857"/>
                    <a:pt x="7000208" y="857"/>
                    <a:pt x="7018973" y="857"/>
                  </a:cubicBezTo>
                  <a:lnTo>
                    <a:pt x="7018973" y="70580"/>
                  </a:lnTo>
                  <a:cubicBezTo>
                    <a:pt x="7003161" y="70580"/>
                    <a:pt x="6986969" y="70580"/>
                    <a:pt x="6970777" y="70580"/>
                  </a:cubicBezTo>
                  <a:cubicBezTo>
                    <a:pt x="4663821" y="70580"/>
                    <a:pt x="2356866" y="70580"/>
                    <a:pt x="49911" y="70580"/>
                  </a:cubicBezTo>
                  <a:cubicBezTo>
                    <a:pt x="33242" y="70580"/>
                    <a:pt x="16669" y="71057"/>
                    <a:pt x="0" y="71342"/>
                  </a:cubicBezTo>
                  <a:lnTo>
                    <a:pt x="0" y="0"/>
                  </a:lnTo>
                  <a:close/>
                </a:path>
              </a:pathLst>
            </a:custGeom>
            <a:grpFill/>
            <a:ln w="9525"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FD0FEDDD-3D98-3C68-C768-45A59C871317}"/>
                </a:ext>
              </a:extLst>
            </p:cNvPr>
            <p:cNvSpPr/>
            <p:nvPr/>
          </p:nvSpPr>
          <p:spPr>
            <a:xfrm>
              <a:off x="2586037" y="2764725"/>
              <a:ext cx="7018972" cy="64198"/>
            </a:xfrm>
            <a:custGeom>
              <a:avLst/>
              <a:gdLst>
                <a:gd name="connsiteX0" fmla="*/ 0 w 7018972"/>
                <a:gd name="connsiteY0" fmla="*/ 95 h 64198"/>
                <a:gd name="connsiteX1" fmla="*/ 49911 w 7018972"/>
                <a:gd name="connsiteY1" fmla="*/ 857 h 64198"/>
                <a:gd name="connsiteX2" fmla="*/ 6967252 w 7018972"/>
                <a:gd name="connsiteY2" fmla="*/ 857 h 64198"/>
                <a:gd name="connsiteX3" fmla="*/ 7018973 w 7018972"/>
                <a:gd name="connsiteY3" fmla="*/ 857 h 64198"/>
                <a:gd name="connsiteX4" fmla="*/ 7018973 w 7018972"/>
                <a:gd name="connsiteY4" fmla="*/ 63437 h 64198"/>
                <a:gd name="connsiteX5" fmla="*/ 6970871 w 7018972"/>
                <a:gd name="connsiteY5" fmla="*/ 63437 h 64198"/>
                <a:gd name="connsiteX6" fmla="*/ 49911 w 7018972"/>
                <a:gd name="connsiteY6" fmla="*/ 63437 h 64198"/>
                <a:gd name="connsiteX7" fmla="*/ 0 w 7018972"/>
                <a:gd name="connsiteY7" fmla="*/ 64199 h 64198"/>
                <a:gd name="connsiteX8" fmla="*/ 0 w 7018972"/>
                <a:gd name="connsiteY8" fmla="*/ 0 h 6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64198">
                  <a:moveTo>
                    <a:pt x="0" y="95"/>
                  </a:moveTo>
                  <a:cubicBezTo>
                    <a:pt x="16669" y="381"/>
                    <a:pt x="33242" y="857"/>
                    <a:pt x="49911" y="857"/>
                  </a:cubicBezTo>
                  <a:cubicBezTo>
                    <a:pt x="2355723" y="857"/>
                    <a:pt x="4661535" y="857"/>
                    <a:pt x="6967252" y="857"/>
                  </a:cubicBezTo>
                  <a:cubicBezTo>
                    <a:pt x="6983730" y="857"/>
                    <a:pt x="7000208" y="857"/>
                    <a:pt x="7018973" y="857"/>
                  </a:cubicBezTo>
                  <a:lnTo>
                    <a:pt x="7018973" y="63437"/>
                  </a:lnTo>
                  <a:cubicBezTo>
                    <a:pt x="7003161" y="63437"/>
                    <a:pt x="6987064" y="63437"/>
                    <a:pt x="6970871" y="63437"/>
                  </a:cubicBezTo>
                  <a:cubicBezTo>
                    <a:pt x="4663916" y="63437"/>
                    <a:pt x="2356866" y="63437"/>
                    <a:pt x="49911" y="63437"/>
                  </a:cubicBezTo>
                  <a:cubicBezTo>
                    <a:pt x="33242" y="63437"/>
                    <a:pt x="16669" y="63913"/>
                    <a:pt x="0" y="64199"/>
                  </a:cubicBezTo>
                  <a:lnTo>
                    <a:pt x="0" y="0"/>
                  </a:lnTo>
                  <a:close/>
                </a:path>
              </a:pathLst>
            </a:custGeom>
            <a:grpFill/>
            <a:ln w="9525"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86DA97C8-EF8F-FB45-79E5-69FD43E0211A}"/>
                </a:ext>
              </a:extLst>
            </p:cNvPr>
            <p:cNvSpPr/>
            <p:nvPr/>
          </p:nvSpPr>
          <p:spPr>
            <a:xfrm>
              <a:off x="2586037" y="2600705"/>
              <a:ext cx="7019067" cy="56959"/>
            </a:xfrm>
            <a:custGeom>
              <a:avLst/>
              <a:gdLst>
                <a:gd name="connsiteX0" fmla="*/ 0 w 7019067"/>
                <a:gd name="connsiteY0" fmla="*/ 0 h 56959"/>
                <a:gd name="connsiteX1" fmla="*/ 49911 w 7019067"/>
                <a:gd name="connsiteY1" fmla="*/ 762 h 56959"/>
                <a:gd name="connsiteX2" fmla="*/ 6967347 w 7019067"/>
                <a:gd name="connsiteY2" fmla="*/ 762 h 56959"/>
                <a:gd name="connsiteX3" fmla="*/ 7019068 w 7019067"/>
                <a:gd name="connsiteY3" fmla="*/ 762 h 56959"/>
                <a:gd name="connsiteX4" fmla="*/ 7019068 w 7019067"/>
                <a:gd name="connsiteY4" fmla="*/ 56198 h 56959"/>
                <a:gd name="connsiteX5" fmla="*/ 6970967 w 7019067"/>
                <a:gd name="connsiteY5" fmla="*/ 56198 h 56959"/>
                <a:gd name="connsiteX6" fmla="*/ 50006 w 7019067"/>
                <a:gd name="connsiteY6" fmla="*/ 56198 h 56959"/>
                <a:gd name="connsiteX7" fmla="*/ 95 w 7019067"/>
                <a:gd name="connsiteY7" fmla="*/ 56959 h 56959"/>
                <a:gd name="connsiteX8" fmla="*/ 0 w 7019067"/>
                <a:gd name="connsiteY8" fmla="*/ 0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56959">
                  <a:moveTo>
                    <a:pt x="0" y="0"/>
                  </a:moveTo>
                  <a:cubicBezTo>
                    <a:pt x="16669" y="286"/>
                    <a:pt x="33242" y="762"/>
                    <a:pt x="49911" y="762"/>
                  </a:cubicBezTo>
                  <a:cubicBezTo>
                    <a:pt x="2355723" y="762"/>
                    <a:pt x="4661535" y="762"/>
                    <a:pt x="6967347" y="762"/>
                  </a:cubicBezTo>
                  <a:cubicBezTo>
                    <a:pt x="6983826" y="762"/>
                    <a:pt x="7000304" y="762"/>
                    <a:pt x="7019068" y="762"/>
                  </a:cubicBezTo>
                  <a:lnTo>
                    <a:pt x="7019068" y="56198"/>
                  </a:lnTo>
                  <a:cubicBezTo>
                    <a:pt x="7003352" y="56198"/>
                    <a:pt x="6987159" y="56198"/>
                    <a:pt x="6970967" y="56198"/>
                  </a:cubicBezTo>
                  <a:cubicBezTo>
                    <a:pt x="4664012" y="56198"/>
                    <a:pt x="2356961" y="56198"/>
                    <a:pt x="50006" y="56198"/>
                  </a:cubicBezTo>
                  <a:cubicBezTo>
                    <a:pt x="33338" y="56198"/>
                    <a:pt x="16764" y="56674"/>
                    <a:pt x="95" y="56959"/>
                  </a:cubicBezTo>
                  <a:cubicBezTo>
                    <a:pt x="0" y="38100"/>
                    <a:pt x="0" y="19050"/>
                    <a:pt x="0" y="0"/>
                  </a:cubicBezTo>
                  <a:close/>
                </a:path>
              </a:pathLst>
            </a:custGeom>
            <a:grpFill/>
            <a:ln w="9525"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D94AD0CE-16D3-2BF3-7974-13F6145D0E39}"/>
                </a:ext>
              </a:extLst>
            </p:cNvPr>
            <p:cNvSpPr/>
            <p:nvPr/>
          </p:nvSpPr>
          <p:spPr>
            <a:xfrm>
              <a:off x="2585941" y="2436684"/>
              <a:ext cx="7019067" cy="49815"/>
            </a:xfrm>
            <a:custGeom>
              <a:avLst/>
              <a:gdLst>
                <a:gd name="connsiteX0" fmla="*/ 95 w 7019067"/>
                <a:gd name="connsiteY0" fmla="*/ 0 h 49815"/>
                <a:gd name="connsiteX1" fmla="*/ 50006 w 7019067"/>
                <a:gd name="connsiteY1" fmla="*/ 762 h 49815"/>
                <a:gd name="connsiteX2" fmla="*/ 6967442 w 7019067"/>
                <a:gd name="connsiteY2" fmla="*/ 762 h 49815"/>
                <a:gd name="connsiteX3" fmla="*/ 7019068 w 7019067"/>
                <a:gd name="connsiteY3" fmla="*/ 762 h 49815"/>
                <a:gd name="connsiteX4" fmla="*/ 7019068 w 7019067"/>
                <a:gd name="connsiteY4" fmla="*/ 49054 h 49815"/>
                <a:gd name="connsiteX5" fmla="*/ 6970967 w 7019067"/>
                <a:gd name="connsiteY5" fmla="*/ 49054 h 49815"/>
                <a:gd name="connsiteX6" fmla="*/ 49911 w 7019067"/>
                <a:gd name="connsiteY6" fmla="*/ 49054 h 49815"/>
                <a:gd name="connsiteX7" fmla="*/ 0 w 7019067"/>
                <a:gd name="connsiteY7" fmla="*/ 49816 h 49815"/>
                <a:gd name="connsiteX8" fmla="*/ 95 w 7019067"/>
                <a:gd name="connsiteY8" fmla="*/ 0 h 4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49815">
                  <a:moveTo>
                    <a:pt x="95" y="0"/>
                  </a:moveTo>
                  <a:cubicBezTo>
                    <a:pt x="16764" y="286"/>
                    <a:pt x="33338" y="762"/>
                    <a:pt x="50006" y="762"/>
                  </a:cubicBezTo>
                  <a:cubicBezTo>
                    <a:pt x="2355818" y="762"/>
                    <a:pt x="4661630" y="762"/>
                    <a:pt x="6967442" y="762"/>
                  </a:cubicBezTo>
                  <a:cubicBezTo>
                    <a:pt x="6983921" y="762"/>
                    <a:pt x="7000399" y="762"/>
                    <a:pt x="7019068" y="762"/>
                  </a:cubicBezTo>
                  <a:lnTo>
                    <a:pt x="7019068" y="49054"/>
                  </a:lnTo>
                  <a:cubicBezTo>
                    <a:pt x="7003447" y="49054"/>
                    <a:pt x="6987254" y="49054"/>
                    <a:pt x="6970967" y="49054"/>
                  </a:cubicBezTo>
                  <a:cubicBezTo>
                    <a:pt x="4663917" y="49054"/>
                    <a:pt x="2356961" y="49054"/>
                    <a:pt x="49911" y="49054"/>
                  </a:cubicBezTo>
                  <a:cubicBezTo>
                    <a:pt x="33242" y="49054"/>
                    <a:pt x="16669" y="49530"/>
                    <a:pt x="0" y="49816"/>
                  </a:cubicBezTo>
                  <a:cubicBezTo>
                    <a:pt x="95" y="33338"/>
                    <a:pt x="95" y="16669"/>
                    <a:pt x="95" y="0"/>
                  </a:cubicBezTo>
                  <a:close/>
                </a:path>
              </a:pathLst>
            </a:custGeom>
            <a:grpFill/>
            <a:ln w="9525"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5A9992E7-9A9F-20AD-28AF-A97C04C7885D}"/>
                </a:ext>
              </a:extLst>
            </p:cNvPr>
            <p:cNvSpPr/>
            <p:nvPr/>
          </p:nvSpPr>
          <p:spPr>
            <a:xfrm>
              <a:off x="2586037" y="2272664"/>
              <a:ext cx="7021734" cy="42672"/>
            </a:xfrm>
            <a:custGeom>
              <a:avLst/>
              <a:gdLst>
                <a:gd name="connsiteX0" fmla="*/ 0 w 7021734"/>
                <a:gd name="connsiteY0" fmla="*/ 0 h 42672"/>
                <a:gd name="connsiteX1" fmla="*/ 49911 w 7021734"/>
                <a:gd name="connsiteY1" fmla="*/ 762 h 42672"/>
                <a:gd name="connsiteX2" fmla="*/ 6967442 w 7021734"/>
                <a:gd name="connsiteY2" fmla="*/ 762 h 42672"/>
                <a:gd name="connsiteX3" fmla="*/ 7019544 w 7021734"/>
                <a:gd name="connsiteY3" fmla="*/ 762 h 42672"/>
                <a:gd name="connsiteX4" fmla="*/ 7021735 w 7021734"/>
                <a:gd name="connsiteY4" fmla="*/ 41910 h 42672"/>
                <a:gd name="connsiteX5" fmla="*/ 6971062 w 7021734"/>
                <a:gd name="connsiteY5" fmla="*/ 41910 h 42672"/>
                <a:gd name="connsiteX6" fmla="*/ 49911 w 7021734"/>
                <a:gd name="connsiteY6" fmla="*/ 41910 h 42672"/>
                <a:gd name="connsiteX7" fmla="*/ 0 w 7021734"/>
                <a:gd name="connsiteY7" fmla="*/ 42672 h 42672"/>
                <a:gd name="connsiteX8" fmla="*/ 0 w 7021734"/>
                <a:gd name="connsiteY8" fmla="*/ 0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1734" h="42672">
                  <a:moveTo>
                    <a:pt x="0" y="0"/>
                  </a:moveTo>
                  <a:cubicBezTo>
                    <a:pt x="16669" y="286"/>
                    <a:pt x="33242" y="762"/>
                    <a:pt x="49911" y="762"/>
                  </a:cubicBezTo>
                  <a:cubicBezTo>
                    <a:pt x="2355723" y="762"/>
                    <a:pt x="4661631" y="762"/>
                    <a:pt x="6967442" y="762"/>
                  </a:cubicBezTo>
                  <a:cubicBezTo>
                    <a:pt x="6983920" y="762"/>
                    <a:pt x="7000399" y="762"/>
                    <a:pt x="7019544" y="762"/>
                  </a:cubicBezTo>
                  <a:cubicBezTo>
                    <a:pt x="7020306" y="14478"/>
                    <a:pt x="7020878" y="25813"/>
                    <a:pt x="7021735" y="41910"/>
                  </a:cubicBezTo>
                  <a:cubicBezTo>
                    <a:pt x="7003543" y="41910"/>
                    <a:pt x="6987350" y="41910"/>
                    <a:pt x="6971062" y="41910"/>
                  </a:cubicBezTo>
                  <a:cubicBezTo>
                    <a:pt x="4664012" y="41910"/>
                    <a:pt x="2356961" y="41910"/>
                    <a:pt x="49911" y="41910"/>
                  </a:cubicBezTo>
                  <a:cubicBezTo>
                    <a:pt x="33242" y="41910"/>
                    <a:pt x="16669" y="42386"/>
                    <a:pt x="0" y="42672"/>
                  </a:cubicBezTo>
                  <a:cubicBezTo>
                    <a:pt x="0" y="28575"/>
                    <a:pt x="0" y="14288"/>
                    <a:pt x="0" y="0"/>
                  </a:cubicBezTo>
                  <a:close/>
                </a:path>
              </a:pathLst>
            </a:custGeom>
            <a:grpFill/>
            <a:ln w="9525"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BDD5CCC9-7167-99A6-F277-7657511A6943}"/>
                </a:ext>
              </a:extLst>
            </p:cNvPr>
            <p:cNvSpPr/>
            <p:nvPr/>
          </p:nvSpPr>
          <p:spPr>
            <a:xfrm>
              <a:off x="2585941" y="2108643"/>
              <a:ext cx="7021353" cy="35528"/>
            </a:xfrm>
            <a:custGeom>
              <a:avLst/>
              <a:gdLst>
                <a:gd name="connsiteX0" fmla="*/ 95 w 7021353"/>
                <a:gd name="connsiteY0" fmla="*/ 0 h 35528"/>
                <a:gd name="connsiteX1" fmla="*/ 50006 w 7021353"/>
                <a:gd name="connsiteY1" fmla="*/ 762 h 35528"/>
                <a:gd name="connsiteX2" fmla="*/ 6967633 w 7021353"/>
                <a:gd name="connsiteY2" fmla="*/ 762 h 35528"/>
                <a:gd name="connsiteX3" fmla="*/ 7019830 w 7021353"/>
                <a:gd name="connsiteY3" fmla="*/ 762 h 35528"/>
                <a:gd name="connsiteX4" fmla="*/ 7021354 w 7021353"/>
                <a:gd name="connsiteY4" fmla="*/ 30194 h 35528"/>
                <a:gd name="connsiteX5" fmla="*/ 7010400 w 7021353"/>
                <a:gd name="connsiteY5" fmla="*/ 34195 h 35528"/>
                <a:gd name="connsiteX6" fmla="*/ 6964013 w 7021353"/>
                <a:gd name="connsiteY6" fmla="*/ 34766 h 35528"/>
                <a:gd name="connsiteX7" fmla="*/ 49911 w 7021353"/>
                <a:gd name="connsiteY7" fmla="*/ 34766 h 35528"/>
                <a:gd name="connsiteX8" fmla="*/ 0 w 7021353"/>
                <a:gd name="connsiteY8" fmla="*/ 35528 h 35528"/>
                <a:gd name="connsiteX9" fmla="*/ 95 w 7021353"/>
                <a:gd name="connsiteY9" fmla="*/ 0 h 3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1353" h="35528">
                  <a:moveTo>
                    <a:pt x="95" y="0"/>
                  </a:moveTo>
                  <a:cubicBezTo>
                    <a:pt x="16764" y="286"/>
                    <a:pt x="33338" y="762"/>
                    <a:pt x="50006" y="762"/>
                  </a:cubicBezTo>
                  <a:cubicBezTo>
                    <a:pt x="2355914" y="762"/>
                    <a:pt x="4661821" y="762"/>
                    <a:pt x="6967633" y="762"/>
                  </a:cubicBezTo>
                  <a:lnTo>
                    <a:pt x="7019830" y="762"/>
                  </a:lnTo>
                  <a:cubicBezTo>
                    <a:pt x="7020401" y="12097"/>
                    <a:pt x="7020878" y="21050"/>
                    <a:pt x="7021354" y="30194"/>
                  </a:cubicBezTo>
                  <a:cubicBezTo>
                    <a:pt x="7016877" y="31909"/>
                    <a:pt x="7013734" y="34100"/>
                    <a:pt x="7010400" y="34195"/>
                  </a:cubicBezTo>
                  <a:cubicBezTo>
                    <a:pt x="6994970" y="34671"/>
                    <a:pt x="6979539" y="34766"/>
                    <a:pt x="6964013" y="34766"/>
                  </a:cubicBezTo>
                  <a:cubicBezTo>
                    <a:pt x="4659345" y="34766"/>
                    <a:pt x="2354580" y="34766"/>
                    <a:pt x="49911" y="34766"/>
                  </a:cubicBezTo>
                  <a:cubicBezTo>
                    <a:pt x="33242" y="34766"/>
                    <a:pt x="16669" y="35243"/>
                    <a:pt x="0" y="35528"/>
                  </a:cubicBezTo>
                  <a:cubicBezTo>
                    <a:pt x="95" y="23813"/>
                    <a:pt x="95" y="11906"/>
                    <a:pt x="95" y="0"/>
                  </a:cubicBezTo>
                  <a:close/>
                </a:path>
              </a:pathLst>
            </a:custGeom>
            <a:grpFill/>
            <a:ln w="9525"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866597DC-791F-F80A-77BA-04263A8EC2A3}"/>
                </a:ext>
              </a:extLst>
            </p:cNvPr>
            <p:cNvSpPr/>
            <p:nvPr/>
          </p:nvSpPr>
          <p:spPr>
            <a:xfrm>
              <a:off x="2586037" y="1944623"/>
              <a:ext cx="7024116" cy="28479"/>
            </a:xfrm>
            <a:custGeom>
              <a:avLst/>
              <a:gdLst>
                <a:gd name="connsiteX0" fmla="*/ 0 w 7024116"/>
                <a:gd name="connsiteY0" fmla="*/ 0 h 28479"/>
                <a:gd name="connsiteX1" fmla="*/ 49911 w 7024116"/>
                <a:gd name="connsiteY1" fmla="*/ 762 h 28479"/>
                <a:gd name="connsiteX2" fmla="*/ 6971253 w 7024116"/>
                <a:gd name="connsiteY2" fmla="*/ 762 h 28479"/>
                <a:gd name="connsiteX3" fmla="*/ 7006685 w 7024116"/>
                <a:gd name="connsiteY3" fmla="*/ 1715 h 28479"/>
                <a:gd name="connsiteX4" fmla="*/ 7024116 w 7024116"/>
                <a:gd name="connsiteY4" fmla="*/ 19050 h 28479"/>
                <a:gd name="connsiteX5" fmla="*/ 7019830 w 7024116"/>
                <a:gd name="connsiteY5" fmla="*/ 27718 h 28479"/>
                <a:gd name="connsiteX6" fmla="*/ 6971253 w 7024116"/>
                <a:gd name="connsiteY6" fmla="*/ 27718 h 28479"/>
                <a:gd name="connsiteX7" fmla="*/ 49911 w 7024116"/>
                <a:gd name="connsiteY7" fmla="*/ 27718 h 28479"/>
                <a:gd name="connsiteX8" fmla="*/ 0 w 7024116"/>
                <a:gd name="connsiteY8" fmla="*/ 28480 h 28479"/>
                <a:gd name="connsiteX9" fmla="*/ 0 w 7024116"/>
                <a:gd name="connsiteY9" fmla="*/ 0 h 2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4116" h="28479">
                  <a:moveTo>
                    <a:pt x="0" y="0"/>
                  </a:moveTo>
                  <a:cubicBezTo>
                    <a:pt x="16669" y="286"/>
                    <a:pt x="33242" y="762"/>
                    <a:pt x="49911" y="762"/>
                  </a:cubicBezTo>
                  <a:cubicBezTo>
                    <a:pt x="2357057" y="762"/>
                    <a:pt x="4664107" y="762"/>
                    <a:pt x="6971253" y="762"/>
                  </a:cubicBezTo>
                  <a:cubicBezTo>
                    <a:pt x="6983159" y="762"/>
                    <a:pt x="6995637" y="-1238"/>
                    <a:pt x="7006685" y="1715"/>
                  </a:cubicBezTo>
                  <a:cubicBezTo>
                    <a:pt x="7013544" y="3524"/>
                    <a:pt x="7018402" y="12954"/>
                    <a:pt x="7024116" y="19050"/>
                  </a:cubicBezTo>
                  <a:cubicBezTo>
                    <a:pt x="7022687" y="21907"/>
                    <a:pt x="7021259" y="24860"/>
                    <a:pt x="7019830" y="27718"/>
                  </a:cubicBezTo>
                  <a:cubicBezTo>
                    <a:pt x="7003637" y="27718"/>
                    <a:pt x="6987445" y="27718"/>
                    <a:pt x="6971253" y="27718"/>
                  </a:cubicBezTo>
                  <a:cubicBezTo>
                    <a:pt x="4664107" y="27718"/>
                    <a:pt x="2357057" y="27718"/>
                    <a:pt x="49911" y="27718"/>
                  </a:cubicBezTo>
                  <a:cubicBezTo>
                    <a:pt x="33242" y="27718"/>
                    <a:pt x="16669" y="28194"/>
                    <a:pt x="0" y="28480"/>
                  </a:cubicBezTo>
                  <a:lnTo>
                    <a:pt x="0" y="0"/>
                  </a:lnTo>
                  <a:close/>
                </a:path>
              </a:pathLst>
            </a:custGeom>
            <a:grpFill/>
            <a:ln w="9525"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C087172F-2BC5-6207-53AB-4C0885CEFD28}"/>
                </a:ext>
              </a:extLst>
            </p:cNvPr>
            <p:cNvSpPr/>
            <p:nvPr/>
          </p:nvSpPr>
          <p:spPr>
            <a:xfrm>
              <a:off x="2586037" y="1780507"/>
              <a:ext cx="7022115" cy="21431"/>
            </a:xfrm>
            <a:custGeom>
              <a:avLst/>
              <a:gdLst>
                <a:gd name="connsiteX0" fmla="*/ 0 w 7022115"/>
                <a:gd name="connsiteY0" fmla="*/ 95 h 21431"/>
                <a:gd name="connsiteX1" fmla="*/ 49911 w 7022115"/>
                <a:gd name="connsiteY1" fmla="*/ 857 h 21431"/>
                <a:gd name="connsiteX2" fmla="*/ 6974968 w 7022115"/>
                <a:gd name="connsiteY2" fmla="*/ 1048 h 21431"/>
                <a:gd name="connsiteX3" fmla="*/ 7022116 w 7022115"/>
                <a:gd name="connsiteY3" fmla="*/ 4572 h 21431"/>
                <a:gd name="connsiteX4" fmla="*/ 7021259 w 7022115"/>
                <a:gd name="connsiteY4" fmla="*/ 15907 h 21431"/>
                <a:gd name="connsiteX5" fmla="*/ 6999923 w 7022115"/>
                <a:gd name="connsiteY5" fmla="*/ 20479 h 21431"/>
                <a:gd name="connsiteX6" fmla="*/ 6964299 w 7022115"/>
                <a:gd name="connsiteY6" fmla="*/ 20669 h 21431"/>
                <a:gd name="connsiteX7" fmla="*/ 50006 w 7022115"/>
                <a:gd name="connsiteY7" fmla="*/ 20669 h 21431"/>
                <a:gd name="connsiteX8" fmla="*/ 95 w 7022115"/>
                <a:gd name="connsiteY8" fmla="*/ 21431 h 21431"/>
                <a:gd name="connsiteX9" fmla="*/ 95 w 7022115"/>
                <a:gd name="connsiteY9" fmla="*/ 0 h 2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2115" h="21431">
                  <a:moveTo>
                    <a:pt x="0" y="95"/>
                  </a:moveTo>
                  <a:cubicBezTo>
                    <a:pt x="16669" y="381"/>
                    <a:pt x="33242" y="857"/>
                    <a:pt x="49911" y="857"/>
                  </a:cubicBezTo>
                  <a:cubicBezTo>
                    <a:pt x="2358295" y="857"/>
                    <a:pt x="4666583" y="857"/>
                    <a:pt x="6974968" y="1048"/>
                  </a:cubicBezTo>
                  <a:cubicBezTo>
                    <a:pt x="6990683" y="1048"/>
                    <a:pt x="7006400" y="3334"/>
                    <a:pt x="7022116" y="4572"/>
                  </a:cubicBezTo>
                  <a:cubicBezTo>
                    <a:pt x="7021830" y="8382"/>
                    <a:pt x="7021544" y="12097"/>
                    <a:pt x="7021259" y="15907"/>
                  </a:cubicBezTo>
                  <a:cubicBezTo>
                    <a:pt x="7014115" y="17526"/>
                    <a:pt x="7007067" y="20002"/>
                    <a:pt x="6999923" y="20479"/>
                  </a:cubicBezTo>
                  <a:cubicBezTo>
                    <a:pt x="6988111" y="21241"/>
                    <a:pt x="6976110" y="20669"/>
                    <a:pt x="6964299" y="20669"/>
                  </a:cubicBezTo>
                  <a:cubicBezTo>
                    <a:pt x="4659535" y="20669"/>
                    <a:pt x="2354771" y="20669"/>
                    <a:pt x="50006" y="20669"/>
                  </a:cubicBezTo>
                  <a:cubicBezTo>
                    <a:pt x="33338" y="20669"/>
                    <a:pt x="16764" y="21146"/>
                    <a:pt x="95" y="21431"/>
                  </a:cubicBezTo>
                  <a:lnTo>
                    <a:pt x="95" y="0"/>
                  </a:lnTo>
                  <a:close/>
                </a:path>
              </a:pathLst>
            </a:custGeom>
            <a:grpFill/>
            <a:ln w="9525"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2A03CF38-4C44-B817-4767-7F2EB1DAC279}"/>
                </a:ext>
              </a:extLst>
            </p:cNvPr>
            <p:cNvSpPr/>
            <p:nvPr/>
          </p:nvSpPr>
          <p:spPr>
            <a:xfrm>
              <a:off x="2586037" y="1616392"/>
              <a:ext cx="7020115" cy="14287"/>
            </a:xfrm>
            <a:custGeom>
              <a:avLst/>
              <a:gdLst>
                <a:gd name="connsiteX0" fmla="*/ 0 w 7020115"/>
                <a:gd name="connsiteY0" fmla="*/ 190 h 14287"/>
                <a:gd name="connsiteX1" fmla="*/ 49911 w 7020115"/>
                <a:gd name="connsiteY1" fmla="*/ 952 h 14287"/>
                <a:gd name="connsiteX2" fmla="*/ 6971157 w 7020115"/>
                <a:gd name="connsiteY2" fmla="*/ 952 h 14287"/>
                <a:gd name="connsiteX3" fmla="*/ 7019258 w 7020115"/>
                <a:gd name="connsiteY3" fmla="*/ 952 h 14287"/>
                <a:gd name="connsiteX4" fmla="*/ 7020116 w 7020115"/>
                <a:gd name="connsiteY4" fmla="*/ 9049 h 14287"/>
                <a:gd name="connsiteX5" fmla="*/ 6999732 w 7020115"/>
                <a:gd name="connsiteY5" fmla="*/ 13335 h 14287"/>
                <a:gd name="connsiteX6" fmla="*/ 6964109 w 7020115"/>
                <a:gd name="connsiteY6" fmla="*/ 13526 h 14287"/>
                <a:gd name="connsiteX7" fmla="*/ 50006 w 7020115"/>
                <a:gd name="connsiteY7" fmla="*/ 13526 h 14287"/>
                <a:gd name="connsiteX8" fmla="*/ 95 w 7020115"/>
                <a:gd name="connsiteY8" fmla="*/ 14288 h 14287"/>
                <a:gd name="connsiteX9" fmla="*/ 95 w 7020115"/>
                <a:gd name="connsiteY9" fmla="*/ 0 h 1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0115" h="14287">
                  <a:moveTo>
                    <a:pt x="0" y="190"/>
                  </a:moveTo>
                  <a:cubicBezTo>
                    <a:pt x="16669" y="476"/>
                    <a:pt x="33242" y="952"/>
                    <a:pt x="49911" y="952"/>
                  </a:cubicBezTo>
                  <a:cubicBezTo>
                    <a:pt x="2356961" y="952"/>
                    <a:pt x="4664107" y="952"/>
                    <a:pt x="6971157" y="952"/>
                  </a:cubicBezTo>
                  <a:lnTo>
                    <a:pt x="7019258" y="952"/>
                  </a:lnTo>
                  <a:cubicBezTo>
                    <a:pt x="7019544" y="3619"/>
                    <a:pt x="7019830" y="6382"/>
                    <a:pt x="7020116" y="9049"/>
                  </a:cubicBezTo>
                  <a:cubicBezTo>
                    <a:pt x="7013353" y="10573"/>
                    <a:pt x="7006590" y="12954"/>
                    <a:pt x="6999732" y="13335"/>
                  </a:cubicBezTo>
                  <a:cubicBezTo>
                    <a:pt x="6987921" y="14097"/>
                    <a:pt x="6975920" y="13526"/>
                    <a:pt x="6964109" y="13526"/>
                  </a:cubicBezTo>
                  <a:cubicBezTo>
                    <a:pt x="4659440" y="13526"/>
                    <a:pt x="2354675" y="13526"/>
                    <a:pt x="50006" y="13526"/>
                  </a:cubicBezTo>
                  <a:cubicBezTo>
                    <a:pt x="33338" y="13526"/>
                    <a:pt x="16764" y="14002"/>
                    <a:pt x="95" y="14288"/>
                  </a:cubicBezTo>
                  <a:lnTo>
                    <a:pt x="95" y="0"/>
                  </a:lnTo>
                  <a:close/>
                </a:path>
              </a:pathLst>
            </a:custGeom>
            <a:grpFill/>
            <a:ln w="9525"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71559BBB-7494-CCBB-59F1-79EF07D8C0A6}"/>
                </a:ext>
              </a:extLst>
            </p:cNvPr>
            <p:cNvSpPr/>
            <p:nvPr/>
          </p:nvSpPr>
          <p:spPr>
            <a:xfrm>
              <a:off x="2586037" y="1452562"/>
              <a:ext cx="7010495" cy="7143"/>
            </a:xfrm>
            <a:custGeom>
              <a:avLst/>
              <a:gdLst>
                <a:gd name="connsiteX0" fmla="*/ 0 w 7010495"/>
                <a:gd name="connsiteY0" fmla="*/ 0 h 7143"/>
                <a:gd name="connsiteX1" fmla="*/ 49911 w 7010495"/>
                <a:gd name="connsiteY1" fmla="*/ 762 h 7143"/>
                <a:gd name="connsiteX2" fmla="*/ 6967919 w 7010495"/>
                <a:gd name="connsiteY2" fmla="*/ 762 h 7143"/>
                <a:gd name="connsiteX3" fmla="*/ 7010400 w 7010495"/>
                <a:gd name="connsiteY3" fmla="*/ 762 h 7143"/>
                <a:gd name="connsiteX4" fmla="*/ 7010496 w 7010495"/>
                <a:gd name="connsiteY4" fmla="*/ 6287 h 7143"/>
                <a:gd name="connsiteX5" fmla="*/ 6967919 w 7010495"/>
                <a:gd name="connsiteY5" fmla="*/ 6287 h 7143"/>
                <a:gd name="connsiteX6" fmla="*/ 49911 w 7010495"/>
                <a:gd name="connsiteY6" fmla="*/ 6287 h 7143"/>
                <a:gd name="connsiteX7" fmla="*/ 0 w 7010495"/>
                <a:gd name="connsiteY7" fmla="*/ 7144 h 7143"/>
                <a:gd name="connsiteX8" fmla="*/ 0 w 7010495"/>
                <a:gd name="connsiteY8" fmla="*/ 0 h 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0495" h="7143">
                  <a:moveTo>
                    <a:pt x="0" y="0"/>
                  </a:moveTo>
                  <a:cubicBezTo>
                    <a:pt x="16669" y="286"/>
                    <a:pt x="33242" y="762"/>
                    <a:pt x="49911" y="762"/>
                  </a:cubicBezTo>
                  <a:cubicBezTo>
                    <a:pt x="2355914" y="762"/>
                    <a:pt x="4661916" y="762"/>
                    <a:pt x="6967919" y="762"/>
                  </a:cubicBezTo>
                  <a:lnTo>
                    <a:pt x="7010400" y="762"/>
                  </a:lnTo>
                  <a:cubicBezTo>
                    <a:pt x="7010400" y="2572"/>
                    <a:pt x="7010400" y="4477"/>
                    <a:pt x="7010496" y="6287"/>
                  </a:cubicBezTo>
                  <a:lnTo>
                    <a:pt x="6967919" y="6287"/>
                  </a:lnTo>
                  <a:cubicBezTo>
                    <a:pt x="4661916" y="6287"/>
                    <a:pt x="2355914" y="6287"/>
                    <a:pt x="49911" y="6287"/>
                  </a:cubicBezTo>
                  <a:cubicBezTo>
                    <a:pt x="33242" y="6382"/>
                    <a:pt x="16669" y="6858"/>
                    <a:pt x="0" y="7144"/>
                  </a:cubicBezTo>
                  <a:cubicBezTo>
                    <a:pt x="0" y="4763"/>
                    <a:pt x="0" y="2381"/>
                    <a:pt x="0" y="0"/>
                  </a:cubicBezTo>
                  <a:close/>
                </a:path>
              </a:pathLst>
            </a:custGeom>
            <a:grpFill/>
            <a:ln w="9525" cap="flat">
              <a:noFill/>
              <a:prstDash val="solid"/>
              <a:miter/>
            </a:ln>
          </p:spPr>
          <p:txBody>
            <a:bodyPr rtlCol="0" anchor="ctr"/>
            <a:lstStyle/>
            <a:p>
              <a:endParaRPr lang="en-IN"/>
            </a:p>
          </p:txBody>
        </p:sp>
      </p:grpSp>
      <p:grpSp>
        <p:nvGrpSpPr>
          <p:cNvPr id="130" name="Group 129">
            <a:extLst>
              <a:ext uri="{FF2B5EF4-FFF2-40B4-BE49-F238E27FC236}">
                <a16:creationId xmlns:a16="http://schemas.microsoft.com/office/drawing/2014/main" id="{F3C39F55-9DD3-DB18-BEFD-A7542F54B54B}"/>
              </a:ext>
            </a:extLst>
          </p:cNvPr>
          <p:cNvGrpSpPr/>
          <p:nvPr/>
        </p:nvGrpSpPr>
        <p:grpSpPr>
          <a:xfrm rot="10800000" flipH="1">
            <a:off x="604790" y="4338997"/>
            <a:ext cx="2511266" cy="1682750"/>
            <a:chOff x="2585941" y="1452562"/>
            <a:chExt cx="7024212" cy="3601306"/>
          </a:xfrm>
          <a:gradFill>
            <a:gsLst>
              <a:gs pos="100000">
                <a:srgbClr val="0F4854">
                  <a:alpha val="80000"/>
                </a:srgbClr>
              </a:gs>
              <a:gs pos="30000">
                <a:srgbClr val="0F4854">
                  <a:alpha val="0"/>
                </a:srgbClr>
              </a:gs>
            </a:gsLst>
            <a:lin ang="5400000" scaled="1"/>
          </a:gradFill>
        </p:grpSpPr>
        <p:sp>
          <p:nvSpPr>
            <p:cNvPr id="155" name="Freeform: Shape 154">
              <a:extLst>
                <a:ext uri="{FF2B5EF4-FFF2-40B4-BE49-F238E27FC236}">
                  <a16:creationId xmlns:a16="http://schemas.microsoft.com/office/drawing/2014/main" id="{17F23849-A170-F790-EBE6-25CD932B4E73}"/>
                </a:ext>
              </a:extLst>
            </p:cNvPr>
            <p:cNvSpPr/>
            <p:nvPr/>
          </p:nvSpPr>
          <p:spPr>
            <a:xfrm>
              <a:off x="2586037" y="4896992"/>
              <a:ext cx="7018972" cy="156876"/>
            </a:xfrm>
            <a:custGeom>
              <a:avLst/>
              <a:gdLst>
                <a:gd name="connsiteX0" fmla="*/ 0 w 7018972"/>
                <a:gd name="connsiteY0" fmla="*/ 95 h 156876"/>
                <a:gd name="connsiteX1" fmla="*/ 49911 w 7018972"/>
                <a:gd name="connsiteY1" fmla="*/ 857 h 156876"/>
                <a:gd name="connsiteX2" fmla="*/ 6967157 w 7018972"/>
                <a:gd name="connsiteY2" fmla="*/ 857 h 156876"/>
                <a:gd name="connsiteX3" fmla="*/ 7018973 w 7018972"/>
                <a:gd name="connsiteY3" fmla="*/ 857 h 156876"/>
                <a:gd name="connsiteX4" fmla="*/ 7018973 w 7018972"/>
                <a:gd name="connsiteY4" fmla="*/ 156115 h 156876"/>
                <a:gd name="connsiteX5" fmla="*/ 6970777 w 7018972"/>
                <a:gd name="connsiteY5" fmla="*/ 156115 h 156876"/>
                <a:gd name="connsiteX6" fmla="*/ 49911 w 7018972"/>
                <a:gd name="connsiteY6" fmla="*/ 156115 h 156876"/>
                <a:gd name="connsiteX7" fmla="*/ 0 w 7018972"/>
                <a:gd name="connsiteY7" fmla="*/ 156877 h 156876"/>
                <a:gd name="connsiteX8" fmla="*/ 0 w 7018972"/>
                <a:gd name="connsiteY8" fmla="*/ 0 h 15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56876">
                  <a:moveTo>
                    <a:pt x="0" y="95"/>
                  </a:moveTo>
                  <a:cubicBezTo>
                    <a:pt x="16669" y="381"/>
                    <a:pt x="33242" y="857"/>
                    <a:pt x="49911" y="857"/>
                  </a:cubicBezTo>
                  <a:cubicBezTo>
                    <a:pt x="2355628" y="857"/>
                    <a:pt x="4661440" y="857"/>
                    <a:pt x="6967157" y="857"/>
                  </a:cubicBezTo>
                  <a:cubicBezTo>
                    <a:pt x="6983635" y="857"/>
                    <a:pt x="7000113" y="857"/>
                    <a:pt x="7018973" y="857"/>
                  </a:cubicBezTo>
                  <a:lnTo>
                    <a:pt x="7018973" y="156115"/>
                  </a:lnTo>
                  <a:cubicBezTo>
                    <a:pt x="7003066" y="156115"/>
                    <a:pt x="6986874" y="156115"/>
                    <a:pt x="6970777" y="156115"/>
                  </a:cubicBezTo>
                  <a:cubicBezTo>
                    <a:pt x="4663821" y="156115"/>
                    <a:pt x="2356866" y="156115"/>
                    <a:pt x="49911" y="156115"/>
                  </a:cubicBezTo>
                  <a:cubicBezTo>
                    <a:pt x="33242" y="156115"/>
                    <a:pt x="16669" y="156591"/>
                    <a:pt x="0" y="156877"/>
                  </a:cubicBezTo>
                  <a:cubicBezTo>
                    <a:pt x="0" y="104585"/>
                    <a:pt x="0" y="52292"/>
                    <a:pt x="0" y="0"/>
                  </a:cubicBezTo>
                  <a:close/>
                </a:path>
              </a:pathLst>
            </a:custGeom>
            <a:grp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444711B4-2001-17C4-2650-88DA0E67D9FA}"/>
                </a:ext>
              </a:extLst>
            </p:cNvPr>
            <p:cNvSpPr/>
            <p:nvPr/>
          </p:nvSpPr>
          <p:spPr>
            <a:xfrm>
              <a:off x="2586037" y="4732971"/>
              <a:ext cx="7018972" cy="149733"/>
            </a:xfrm>
            <a:custGeom>
              <a:avLst/>
              <a:gdLst>
                <a:gd name="connsiteX0" fmla="*/ 0 w 7018972"/>
                <a:gd name="connsiteY0" fmla="*/ 95 h 149733"/>
                <a:gd name="connsiteX1" fmla="*/ 49911 w 7018972"/>
                <a:gd name="connsiteY1" fmla="*/ 857 h 149733"/>
                <a:gd name="connsiteX2" fmla="*/ 6967157 w 7018972"/>
                <a:gd name="connsiteY2" fmla="*/ 857 h 149733"/>
                <a:gd name="connsiteX3" fmla="*/ 7018973 w 7018972"/>
                <a:gd name="connsiteY3" fmla="*/ 857 h 149733"/>
                <a:gd name="connsiteX4" fmla="*/ 7018973 w 7018972"/>
                <a:gd name="connsiteY4" fmla="*/ 148971 h 149733"/>
                <a:gd name="connsiteX5" fmla="*/ 6970777 w 7018972"/>
                <a:gd name="connsiteY5" fmla="*/ 148971 h 149733"/>
                <a:gd name="connsiteX6" fmla="*/ 49911 w 7018972"/>
                <a:gd name="connsiteY6" fmla="*/ 148971 h 149733"/>
                <a:gd name="connsiteX7" fmla="*/ 0 w 7018972"/>
                <a:gd name="connsiteY7" fmla="*/ 149733 h 149733"/>
                <a:gd name="connsiteX8" fmla="*/ 0 w 7018972"/>
                <a:gd name="connsiteY8" fmla="*/ 0 h 14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9733">
                  <a:moveTo>
                    <a:pt x="0" y="95"/>
                  </a:moveTo>
                  <a:cubicBezTo>
                    <a:pt x="16669" y="381"/>
                    <a:pt x="33242" y="857"/>
                    <a:pt x="49911" y="857"/>
                  </a:cubicBezTo>
                  <a:cubicBezTo>
                    <a:pt x="2355628" y="857"/>
                    <a:pt x="4661440" y="857"/>
                    <a:pt x="6967157" y="857"/>
                  </a:cubicBezTo>
                  <a:lnTo>
                    <a:pt x="7018973" y="857"/>
                  </a:lnTo>
                  <a:lnTo>
                    <a:pt x="7018973" y="148971"/>
                  </a:lnTo>
                  <a:cubicBezTo>
                    <a:pt x="7003066" y="148971"/>
                    <a:pt x="6986874" y="148971"/>
                    <a:pt x="6970777" y="148971"/>
                  </a:cubicBezTo>
                  <a:cubicBezTo>
                    <a:pt x="4663821" y="148971"/>
                    <a:pt x="2356866" y="148971"/>
                    <a:pt x="49911" y="148971"/>
                  </a:cubicBezTo>
                  <a:cubicBezTo>
                    <a:pt x="33242" y="148971"/>
                    <a:pt x="16669" y="149447"/>
                    <a:pt x="0" y="149733"/>
                  </a:cubicBezTo>
                  <a:cubicBezTo>
                    <a:pt x="0" y="99822"/>
                    <a:pt x="0" y="49911"/>
                    <a:pt x="0" y="0"/>
                  </a:cubicBezTo>
                  <a:close/>
                </a:path>
              </a:pathLst>
            </a:custGeom>
            <a:grp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128D4534-DB86-3A7C-4F31-5A175A07386C}"/>
                </a:ext>
              </a:extLst>
            </p:cNvPr>
            <p:cNvSpPr/>
            <p:nvPr/>
          </p:nvSpPr>
          <p:spPr>
            <a:xfrm>
              <a:off x="2586037" y="4568951"/>
              <a:ext cx="7018972" cy="142589"/>
            </a:xfrm>
            <a:custGeom>
              <a:avLst/>
              <a:gdLst>
                <a:gd name="connsiteX0" fmla="*/ 0 w 7018972"/>
                <a:gd name="connsiteY0" fmla="*/ 95 h 142589"/>
                <a:gd name="connsiteX1" fmla="*/ 49911 w 7018972"/>
                <a:gd name="connsiteY1" fmla="*/ 857 h 142589"/>
                <a:gd name="connsiteX2" fmla="*/ 6967157 w 7018972"/>
                <a:gd name="connsiteY2" fmla="*/ 857 h 142589"/>
                <a:gd name="connsiteX3" fmla="*/ 7018973 w 7018972"/>
                <a:gd name="connsiteY3" fmla="*/ 857 h 142589"/>
                <a:gd name="connsiteX4" fmla="*/ 7018973 w 7018972"/>
                <a:gd name="connsiteY4" fmla="*/ 141827 h 142589"/>
                <a:gd name="connsiteX5" fmla="*/ 6970777 w 7018972"/>
                <a:gd name="connsiteY5" fmla="*/ 141827 h 142589"/>
                <a:gd name="connsiteX6" fmla="*/ 49911 w 7018972"/>
                <a:gd name="connsiteY6" fmla="*/ 141827 h 142589"/>
                <a:gd name="connsiteX7" fmla="*/ 0 w 7018972"/>
                <a:gd name="connsiteY7" fmla="*/ 142589 h 142589"/>
                <a:gd name="connsiteX8" fmla="*/ 0 w 7018972"/>
                <a:gd name="connsiteY8" fmla="*/ 0 h 14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2589">
                  <a:moveTo>
                    <a:pt x="0" y="95"/>
                  </a:moveTo>
                  <a:cubicBezTo>
                    <a:pt x="16669" y="381"/>
                    <a:pt x="33242" y="857"/>
                    <a:pt x="49911" y="857"/>
                  </a:cubicBezTo>
                  <a:cubicBezTo>
                    <a:pt x="2355628" y="857"/>
                    <a:pt x="4661440" y="857"/>
                    <a:pt x="6967157" y="857"/>
                  </a:cubicBezTo>
                  <a:lnTo>
                    <a:pt x="7018973" y="857"/>
                  </a:lnTo>
                  <a:lnTo>
                    <a:pt x="7018973" y="141827"/>
                  </a:lnTo>
                  <a:lnTo>
                    <a:pt x="6970777" y="141827"/>
                  </a:lnTo>
                  <a:cubicBezTo>
                    <a:pt x="4663821" y="141827"/>
                    <a:pt x="2356866" y="141827"/>
                    <a:pt x="49911" y="141827"/>
                  </a:cubicBezTo>
                  <a:cubicBezTo>
                    <a:pt x="33242" y="141827"/>
                    <a:pt x="16669" y="142304"/>
                    <a:pt x="0" y="142589"/>
                  </a:cubicBezTo>
                  <a:cubicBezTo>
                    <a:pt x="0" y="95060"/>
                    <a:pt x="0" y="47530"/>
                    <a:pt x="0" y="0"/>
                  </a:cubicBezTo>
                  <a:close/>
                </a:path>
              </a:pathLst>
            </a:custGeom>
            <a:grp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013246D8-8231-78D9-D153-736C218A73CC}"/>
                </a:ext>
              </a:extLst>
            </p:cNvPr>
            <p:cNvSpPr/>
            <p:nvPr/>
          </p:nvSpPr>
          <p:spPr>
            <a:xfrm>
              <a:off x="2586037" y="4404930"/>
              <a:ext cx="7018972" cy="135540"/>
            </a:xfrm>
            <a:custGeom>
              <a:avLst/>
              <a:gdLst>
                <a:gd name="connsiteX0" fmla="*/ 0 w 7018972"/>
                <a:gd name="connsiteY0" fmla="*/ 95 h 135540"/>
                <a:gd name="connsiteX1" fmla="*/ 49911 w 7018972"/>
                <a:gd name="connsiteY1" fmla="*/ 857 h 135540"/>
                <a:gd name="connsiteX2" fmla="*/ 6967157 w 7018972"/>
                <a:gd name="connsiteY2" fmla="*/ 857 h 135540"/>
                <a:gd name="connsiteX3" fmla="*/ 7018973 w 7018972"/>
                <a:gd name="connsiteY3" fmla="*/ 857 h 135540"/>
                <a:gd name="connsiteX4" fmla="*/ 7018973 w 7018972"/>
                <a:gd name="connsiteY4" fmla="*/ 134779 h 135540"/>
                <a:gd name="connsiteX5" fmla="*/ 6970777 w 7018972"/>
                <a:gd name="connsiteY5" fmla="*/ 134779 h 135540"/>
                <a:gd name="connsiteX6" fmla="*/ 49911 w 7018972"/>
                <a:gd name="connsiteY6" fmla="*/ 134779 h 135540"/>
                <a:gd name="connsiteX7" fmla="*/ 0 w 7018972"/>
                <a:gd name="connsiteY7" fmla="*/ 135541 h 135540"/>
                <a:gd name="connsiteX8" fmla="*/ 0 w 7018972"/>
                <a:gd name="connsiteY8" fmla="*/ 0 h 13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35540">
                  <a:moveTo>
                    <a:pt x="0" y="95"/>
                  </a:moveTo>
                  <a:cubicBezTo>
                    <a:pt x="16669" y="381"/>
                    <a:pt x="33242" y="857"/>
                    <a:pt x="49911" y="857"/>
                  </a:cubicBezTo>
                  <a:cubicBezTo>
                    <a:pt x="2355628" y="857"/>
                    <a:pt x="4661440" y="857"/>
                    <a:pt x="6967157" y="857"/>
                  </a:cubicBezTo>
                  <a:cubicBezTo>
                    <a:pt x="6983635" y="857"/>
                    <a:pt x="7000113" y="857"/>
                    <a:pt x="7018973" y="857"/>
                  </a:cubicBezTo>
                  <a:lnTo>
                    <a:pt x="7018973" y="134779"/>
                  </a:lnTo>
                  <a:lnTo>
                    <a:pt x="6970777" y="134779"/>
                  </a:lnTo>
                  <a:cubicBezTo>
                    <a:pt x="4663821" y="134779"/>
                    <a:pt x="2356866" y="134779"/>
                    <a:pt x="49911" y="134779"/>
                  </a:cubicBezTo>
                  <a:cubicBezTo>
                    <a:pt x="33242" y="134779"/>
                    <a:pt x="16669" y="135255"/>
                    <a:pt x="0" y="135541"/>
                  </a:cubicBezTo>
                  <a:cubicBezTo>
                    <a:pt x="0" y="90392"/>
                    <a:pt x="0" y="45244"/>
                    <a:pt x="0" y="0"/>
                  </a:cubicBezTo>
                  <a:close/>
                </a:path>
              </a:pathLst>
            </a:custGeom>
            <a:grp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394CEF5C-8677-7973-E238-7F78EEC5582A}"/>
                </a:ext>
              </a:extLst>
            </p:cNvPr>
            <p:cNvSpPr/>
            <p:nvPr/>
          </p:nvSpPr>
          <p:spPr>
            <a:xfrm>
              <a:off x="2586037" y="4240910"/>
              <a:ext cx="7018972" cy="128397"/>
            </a:xfrm>
            <a:custGeom>
              <a:avLst/>
              <a:gdLst>
                <a:gd name="connsiteX0" fmla="*/ 0 w 7018972"/>
                <a:gd name="connsiteY0" fmla="*/ 95 h 128397"/>
                <a:gd name="connsiteX1" fmla="*/ 49911 w 7018972"/>
                <a:gd name="connsiteY1" fmla="*/ 857 h 128397"/>
                <a:gd name="connsiteX2" fmla="*/ 6967157 w 7018972"/>
                <a:gd name="connsiteY2" fmla="*/ 857 h 128397"/>
                <a:gd name="connsiteX3" fmla="*/ 7018973 w 7018972"/>
                <a:gd name="connsiteY3" fmla="*/ 857 h 128397"/>
                <a:gd name="connsiteX4" fmla="*/ 7018973 w 7018972"/>
                <a:gd name="connsiteY4" fmla="*/ 127635 h 128397"/>
                <a:gd name="connsiteX5" fmla="*/ 6970777 w 7018972"/>
                <a:gd name="connsiteY5" fmla="*/ 127635 h 128397"/>
                <a:gd name="connsiteX6" fmla="*/ 49911 w 7018972"/>
                <a:gd name="connsiteY6" fmla="*/ 127635 h 128397"/>
                <a:gd name="connsiteX7" fmla="*/ 0 w 7018972"/>
                <a:gd name="connsiteY7" fmla="*/ 128397 h 128397"/>
                <a:gd name="connsiteX8" fmla="*/ 0 w 7018972"/>
                <a:gd name="connsiteY8" fmla="*/ 0 h 12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8397">
                  <a:moveTo>
                    <a:pt x="0" y="95"/>
                  </a:moveTo>
                  <a:cubicBezTo>
                    <a:pt x="16669" y="381"/>
                    <a:pt x="33242" y="857"/>
                    <a:pt x="49911" y="857"/>
                  </a:cubicBezTo>
                  <a:cubicBezTo>
                    <a:pt x="2355628" y="857"/>
                    <a:pt x="4661440" y="857"/>
                    <a:pt x="6967157" y="857"/>
                  </a:cubicBezTo>
                  <a:lnTo>
                    <a:pt x="7018973" y="857"/>
                  </a:lnTo>
                  <a:lnTo>
                    <a:pt x="7018973" y="127635"/>
                  </a:lnTo>
                  <a:lnTo>
                    <a:pt x="6970777" y="127635"/>
                  </a:lnTo>
                  <a:cubicBezTo>
                    <a:pt x="4663821" y="127635"/>
                    <a:pt x="2356866" y="127635"/>
                    <a:pt x="49911" y="127635"/>
                  </a:cubicBezTo>
                  <a:cubicBezTo>
                    <a:pt x="33242" y="127635"/>
                    <a:pt x="16669" y="128111"/>
                    <a:pt x="0" y="128397"/>
                  </a:cubicBezTo>
                  <a:cubicBezTo>
                    <a:pt x="0" y="85630"/>
                    <a:pt x="0" y="42863"/>
                    <a:pt x="0" y="0"/>
                  </a:cubicBezTo>
                  <a:close/>
                </a:path>
              </a:pathLst>
            </a:custGeom>
            <a:grp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7CE5ACF5-F78B-FD55-0A7B-85CBB8DFA7C0}"/>
                </a:ext>
              </a:extLst>
            </p:cNvPr>
            <p:cNvSpPr/>
            <p:nvPr/>
          </p:nvSpPr>
          <p:spPr>
            <a:xfrm>
              <a:off x="2586037" y="4076985"/>
              <a:ext cx="7018972" cy="121158"/>
            </a:xfrm>
            <a:custGeom>
              <a:avLst/>
              <a:gdLst>
                <a:gd name="connsiteX0" fmla="*/ 0 w 7018972"/>
                <a:gd name="connsiteY0" fmla="*/ 0 h 121158"/>
                <a:gd name="connsiteX1" fmla="*/ 49911 w 7018972"/>
                <a:gd name="connsiteY1" fmla="*/ 762 h 121158"/>
                <a:gd name="connsiteX2" fmla="*/ 6967157 w 7018972"/>
                <a:gd name="connsiteY2" fmla="*/ 762 h 121158"/>
                <a:gd name="connsiteX3" fmla="*/ 7018973 w 7018972"/>
                <a:gd name="connsiteY3" fmla="*/ 762 h 121158"/>
                <a:gd name="connsiteX4" fmla="*/ 7018973 w 7018972"/>
                <a:gd name="connsiteY4" fmla="*/ 120396 h 121158"/>
                <a:gd name="connsiteX5" fmla="*/ 6970777 w 7018972"/>
                <a:gd name="connsiteY5" fmla="*/ 120396 h 121158"/>
                <a:gd name="connsiteX6" fmla="*/ 49911 w 7018972"/>
                <a:gd name="connsiteY6" fmla="*/ 120396 h 121158"/>
                <a:gd name="connsiteX7" fmla="*/ 0 w 7018972"/>
                <a:gd name="connsiteY7" fmla="*/ 121158 h 121158"/>
                <a:gd name="connsiteX8" fmla="*/ 0 w 7018972"/>
                <a:gd name="connsiteY8" fmla="*/ 0 h 12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1158">
                  <a:moveTo>
                    <a:pt x="0" y="0"/>
                  </a:moveTo>
                  <a:cubicBezTo>
                    <a:pt x="16669" y="286"/>
                    <a:pt x="33242" y="762"/>
                    <a:pt x="49911" y="762"/>
                  </a:cubicBezTo>
                  <a:cubicBezTo>
                    <a:pt x="2355628" y="762"/>
                    <a:pt x="4661440" y="762"/>
                    <a:pt x="6967157" y="762"/>
                  </a:cubicBezTo>
                  <a:lnTo>
                    <a:pt x="7018973" y="762"/>
                  </a:lnTo>
                  <a:lnTo>
                    <a:pt x="7018973" y="120396"/>
                  </a:lnTo>
                  <a:lnTo>
                    <a:pt x="6970777" y="120396"/>
                  </a:lnTo>
                  <a:cubicBezTo>
                    <a:pt x="4663821" y="120396"/>
                    <a:pt x="2356866" y="120396"/>
                    <a:pt x="49911" y="120396"/>
                  </a:cubicBezTo>
                  <a:cubicBezTo>
                    <a:pt x="33242" y="120396"/>
                    <a:pt x="16669" y="120872"/>
                    <a:pt x="0" y="121158"/>
                  </a:cubicBezTo>
                  <a:cubicBezTo>
                    <a:pt x="0" y="80867"/>
                    <a:pt x="0" y="40386"/>
                    <a:pt x="0" y="0"/>
                  </a:cubicBezTo>
                  <a:close/>
                </a:path>
              </a:pathLst>
            </a:custGeom>
            <a:grp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A90D6FF8-1E25-1015-27EA-177188739B0D}"/>
                </a:ext>
              </a:extLst>
            </p:cNvPr>
            <p:cNvSpPr/>
            <p:nvPr/>
          </p:nvSpPr>
          <p:spPr>
            <a:xfrm>
              <a:off x="2586037" y="3912869"/>
              <a:ext cx="7018972" cy="114109"/>
            </a:xfrm>
            <a:custGeom>
              <a:avLst/>
              <a:gdLst>
                <a:gd name="connsiteX0" fmla="*/ 0 w 7018972"/>
                <a:gd name="connsiteY0" fmla="*/ 95 h 114109"/>
                <a:gd name="connsiteX1" fmla="*/ 49911 w 7018972"/>
                <a:gd name="connsiteY1" fmla="*/ 858 h 114109"/>
                <a:gd name="connsiteX2" fmla="*/ 6967157 w 7018972"/>
                <a:gd name="connsiteY2" fmla="*/ 858 h 114109"/>
                <a:gd name="connsiteX3" fmla="*/ 7018973 w 7018972"/>
                <a:gd name="connsiteY3" fmla="*/ 858 h 114109"/>
                <a:gd name="connsiteX4" fmla="*/ 7018973 w 7018972"/>
                <a:gd name="connsiteY4" fmla="*/ 113348 h 114109"/>
                <a:gd name="connsiteX5" fmla="*/ 6970777 w 7018972"/>
                <a:gd name="connsiteY5" fmla="*/ 113348 h 114109"/>
                <a:gd name="connsiteX6" fmla="*/ 49911 w 7018972"/>
                <a:gd name="connsiteY6" fmla="*/ 113348 h 114109"/>
                <a:gd name="connsiteX7" fmla="*/ 0 w 7018972"/>
                <a:gd name="connsiteY7" fmla="*/ 114110 h 114109"/>
                <a:gd name="connsiteX8" fmla="*/ 0 w 7018972"/>
                <a:gd name="connsiteY8" fmla="*/ 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14109">
                  <a:moveTo>
                    <a:pt x="0" y="95"/>
                  </a:moveTo>
                  <a:cubicBezTo>
                    <a:pt x="16669" y="381"/>
                    <a:pt x="33242" y="858"/>
                    <a:pt x="49911" y="858"/>
                  </a:cubicBezTo>
                  <a:cubicBezTo>
                    <a:pt x="2355628" y="858"/>
                    <a:pt x="4661440" y="858"/>
                    <a:pt x="6967157" y="858"/>
                  </a:cubicBezTo>
                  <a:lnTo>
                    <a:pt x="7018973" y="858"/>
                  </a:lnTo>
                  <a:lnTo>
                    <a:pt x="7018973" y="113348"/>
                  </a:lnTo>
                  <a:lnTo>
                    <a:pt x="6970777" y="113348"/>
                  </a:lnTo>
                  <a:cubicBezTo>
                    <a:pt x="4663821" y="113348"/>
                    <a:pt x="2356866" y="113348"/>
                    <a:pt x="49911" y="113348"/>
                  </a:cubicBezTo>
                  <a:cubicBezTo>
                    <a:pt x="33242" y="113348"/>
                    <a:pt x="16669" y="113824"/>
                    <a:pt x="0" y="114110"/>
                  </a:cubicBezTo>
                  <a:cubicBezTo>
                    <a:pt x="0" y="76105"/>
                    <a:pt x="0" y="38005"/>
                    <a:pt x="0" y="0"/>
                  </a:cubicBezTo>
                  <a:close/>
                </a:path>
              </a:pathLst>
            </a:custGeom>
            <a:grp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C658B999-FC32-8187-8758-F995D4B5A5AE}"/>
                </a:ext>
              </a:extLst>
            </p:cNvPr>
            <p:cNvSpPr/>
            <p:nvPr/>
          </p:nvSpPr>
          <p:spPr>
            <a:xfrm>
              <a:off x="2585941" y="3748849"/>
              <a:ext cx="7018972" cy="106965"/>
            </a:xfrm>
            <a:custGeom>
              <a:avLst/>
              <a:gdLst>
                <a:gd name="connsiteX0" fmla="*/ 95 w 7018972"/>
                <a:gd name="connsiteY0" fmla="*/ 95 h 106965"/>
                <a:gd name="connsiteX1" fmla="*/ 50006 w 7018972"/>
                <a:gd name="connsiteY1" fmla="*/ 857 h 106965"/>
                <a:gd name="connsiteX2" fmla="*/ 6967252 w 7018972"/>
                <a:gd name="connsiteY2" fmla="*/ 857 h 106965"/>
                <a:gd name="connsiteX3" fmla="*/ 7018973 w 7018972"/>
                <a:gd name="connsiteY3" fmla="*/ 857 h 106965"/>
                <a:gd name="connsiteX4" fmla="*/ 7018973 w 7018972"/>
                <a:gd name="connsiteY4" fmla="*/ 106204 h 106965"/>
                <a:gd name="connsiteX5" fmla="*/ 6970776 w 7018972"/>
                <a:gd name="connsiteY5" fmla="*/ 106204 h 106965"/>
                <a:gd name="connsiteX6" fmla="*/ 49911 w 7018972"/>
                <a:gd name="connsiteY6" fmla="*/ 106204 h 106965"/>
                <a:gd name="connsiteX7" fmla="*/ 0 w 7018972"/>
                <a:gd name="connsiteY7" fmla="*/ 106966 h 106965"/>
                <a:gd name="connsiteX8" fmla="*/ 0 w 7018972"/>
                <a:gd name="connsiteY8" fmla="*/ 0 h 10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06965">
                  <a:moveTo>
                    <a:pt x="95" y="95"/>
                  </a:moveTo>
                  <a:cubicBezTo>
                    <a:pt x="16764" y="381"/>
                    <a:pt x="33338" y="857"/>
                    <a:pt x="50006" y="857"/>
                  </a:cubicBezTo>
                  <a:cubicBezTo>
                    <a:pt x="2355723" y="857"/>
                    <a:pt x="4661535" y="857"/>
                    <a:pt x="6967252" y="857"/>
                  </a:cubicBezTo>
                  <a:lnTo>
                    <a:pt x="7018973" y="857"/>
                  </a:lnTo>
                  <a:lnTo>
                    <a:pt x="7018973" y="106204"/>
                  </a:lnTo>
                  <a:lnTo>
                    <a:pt x="6970776" y="106204"/>
                  </a:lnTo>
                  <a:cubicBezTo>
                    <a:pt x="4663821" y="106204"/>
                    <a:pt x="2356866" y="106204"/>
                    <a:pt x="49911" y="106204"/>
                  </a:cubicBezTo>
                  <a:cubicBezTo>
                    <a:pt x="33242" y="106204"/>
                    <a:pt x="16669" y="106680"/>
                    <a:pt x="0" y="106966"/>
                  </a:cubicBezTo>
                  <a:cubicBezTo>
                    <a:pt x="0" y="71342"/>
                    <a:pt x="0" y="35624"/>
                    <a:pt x="0" y="0"/>
                  </a:cubicBezTo>
                  <a:close/>
                </a:path>
              </a:pathLst>
            </a:custGeom>
            <a:grpFill/>
            <a:ln w="9525"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B17A0968-5AE3-8061-8F25-28092765AEA7}"/>
                </a:ext>
              </a:extLst>
            </p:cNvPr>
            <p:cNvSpPr/>
            <p:nvPr/>
          </p:nvSpPr>
          <p:spPr>
            <a:xfrm>
              <a:off x="2585941" y="3584923"/>
              <a:ext cx="7018972" cy="99726"/>
            </a:xfrm>
            <a:custGeom>
              <a:avLst/>
              <a:gdLst>
                <a:gd name="connsiteX0" fmla="*/ 95 w 7018972"/>
                <a:gd name="connsiteY0" fmla="*/ 0 h 99726"/>
                <a:gd name="connsiteX1" fmla="*/ 50006 w 7018972"/>
                <a:gd name="connsiteY1" fmla="*/ 762 h 99726"/>
                <a:gd name="connsiteX2" fmla="*/ 6967252 w 7018972"/>
                <a:gd name="connsiteY2" fmla="*/ 762 h 99726"/>
                <a:gd name="connsiteX3" fmla="*/ 7018973 w 7018972"/>
                <a:gd name="connsiteY3" fmla="*/ 762 h 99726"/>
                <a:gd name="connsiteX4" fmla="*/ 7018973 w 7018972"/>
                <a:gd name="connsiteY4" fmla="*/ 98965 h 99726"/>
                <a:gd name="connsiteX5" fmla="*/ 6970776 w 7018972"/>
                <a:gd name="connsiteY5" fmla="*/ 98965 h 99726"/>
                <a:gd name="connsiteX6" fmla="*/ 49911 w 7018972"/>
                <a:gd name="connsiteY6" fmla="*/ 98965 h 99726"/>
                <a:gd name="connsiteX7" fmla="*/ 0 w 7018972"/>
                <a:gd name="connsiteY7" fmla="*/ 99727 h 99726"/>
                <a:gd name="connsiteX8" fmla="*/ 95 w 7018972"/>
                <a:gd name="connsiteY8"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9726">
                  <a:moveTo>
                    <a:pt x="95" y="0"/>
                  </a:moveTo>
                  <a:cubicBezTo>
                    <a:pt x="16764" y="286"/>
                    <a:pt x="33338" y="762"/>
                    <a:pt x="50006" y="762"/>
                  </a:cubicBezTo>
                  <a:cubicBezTo>
                    <a:pt x="2355723" y="762"/>
                    <a:pt x="4661535" y="762"/>
                    <a:pt x="6967252" y="762"/>
                  </a:cubicBezTo>
                  <a:lnTo>
                    <a:pt x="7018973" y="762"/>
                  </a:lnTo>
                  <a:lnTo>
                    <a:pt x="7018973" y="98965"/>
                  </a:lnTo>
                  <a:lnTo>
                    <a:pt x="6970776" y="98965"/>
                  </a:lnTo>
                  <a:cubicBezTo>
                    <a:pt x="4663821" y="98965"/>
                    <a:pt x="2356866" y="98965"/>
                    <a:pt x="49911" y="98965"/>
                  </a:cubicBezTo>
                  <a:cubicBezTo>
                    <a:pt x="33242" y="98965"/>
                    <a:pt x="16669" y="99441"/>
                    <a:pt x="0" y="99727"/>
                  </a:cubicBezTo>
                  <a:cubicBezTo>
                    <a:pt x="95" y="66580"/>
                    <a:pt x="95" y="33242"/>
                    <a:pt x="95" y="0"/>
                  </a:cubicBezTo>
                  <a:close/>
                </a:path>
              </a:pathLst>
            </a:custGeom>
            <a:grpFill/>
            <a:ln w="9525"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974BC203-BF5A-B057-D555-9E44318E9275}"/>
                </a:ext>
              </a:extLst>
            </p:cNvPr>
            <p:cNvSpPr/>
            <p:nvPr/>
          </p:nvSpPr>
          <p:spPr>
            <a:xfrm>
              <a:off x="2586037" y="3420807"/>
              <a:ext cx="7018972" cy="92678"/>
            </a:xfrm>
            <a:custGeom>
              <a:avLst/>
              <a:gdLst>
                <a:gd name="connsiteX0" fmla="*/ 0 w 7018972"/>
                <a:gd name="connsiteY0" fmla="*/ 95 h 92678"/>
                <a:gd name="connsiteX1" fmla="*/ 49911 w 7018972"/>
                <a:gd name="connsiteY1" fmla="*/ 857 h 92678"/>
                <a:gd name="connsiteX2" fmla="*/ 6967252 w 7018972"/>
                <a:gd name="connsiteY2" fmla="*/ 857 h 92678"/>
                <a:gd name="connsiteX3" fmla="*/ 7018973 w 7018972"/>
                <a:gd name="connsiteY3" fmla="*/ 857 h 92678"/>
                <a:gd name="connsiteX4" fmla="*/ 7018973 w 7018972"/>
                <a:gd name="connsiteY4" fmla="*/ 91916 h 92678"/>
                <a:gd name="connsiteX5" fmla="*/ 6970777 w 7018972"/>
                <a:gd name="connsiteY5" fmla="*/ 91916 h 92678"/>
                <a:gd name="connsiteX6" fmla="*/ 49911 w 7018972"/>
                <a:gd name="connsiteY6" fmla="*/ 91916 h 92678"/>
                <a:gd name="connsiteX7" fmla="*/ 0 w 7018972"/>
                <a:gd name="connsiteY7" fmla="*/ 92678 h 92678"/>
                <a:gd name="connsiteX8" fmla="*/ 0 w 7018972"/>
                <a:gd name="connsiteY8" fmla="*/ 0 h 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2678">
                  <a:moveTo>
                    <a:pt x="0" y="95"/>
                  </a:moveTo>
                  <a:cubicBezTo>
                    <a:pt x="16669" y="381"/>
                    <a:pt x="33242" y="857"/>
                    <a:pt x="49911" y="857"/>
                  </a:cubicBezTo>
                  <a:cubicBezTo>
                    <a:pt x="2355723" y="857"/>
                    <a:pt x="4661440" y="857"/>
                    <a:pt x="6967252" y="857"/>
                  </a:cubicBezTo>
                  <a:lnTo>
                    <a:pt x="7018973" y="857"/>
                  </a:lnTo>
                  <a:lnTo>
                    <a:pt x="7018973" y="91916"/>
                  </a:lnTo>
                  <a:lnTo>
                    <a:pt x="6970777" y="91916"/>
                  </a:lnTo>
                  <a:cubicBezTo>
                    <a:pt x="4663821" y="91916"/>
                    <a:pt x="2356866" y="91916"/>
                    <a:pt x="49911" y="91916"/>
                  </a:cubicBezTo>
                  <a:cubicBezTo>
                    <a:pt x="33242" y="91916"/>
                    <a:pt x="16669" y="92392"/>
                    <a:pt x="0" y="92678"/>
                  </a:cubicBezTo>
                  <a:cubicBezTo>
                    <a:pt x="0" y="61817"/>
                    <a:pt x="0" y="30861"/>
                    <a:pt x="0" y="0"/>
                  </a:cubicBezTo>
                  <a:close/>
                </a:path>
              </a:pathLst>
            </a:custGeom>
            <a:grpFill/>
            <a:ln w="9525"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FB808C5C-0446-F8F2-66D8-C124397A4BC2}"/>
                </a:ext>
              </a:extLst>
            </p:cNvPr>
            <p:cNvSpPr/>
            <p:nvPr/>
          </p:nvSpPr>
          <p:spPr>
            <a:xfrm>
              <a:off x="2586037" y="3256882"/>
              <a:ext cx="7018972" cy="85439"/>
            </a:xfrm>
            <a:custGeom>
              <a:avLst/>
              <a:gdLst>
                <a:gd name="connsiteX0" fmla="*/ 0 w 7018972"/>
                <a:gd name="connsiteY0" fmla="*/ 0 h 85439"/>
                <a:gd name="connsiteX1" fmla="*/ 49911 w 7018972"/>
                <a:gd name="connsiteY1" fmla="*/ 762 h 85439"/>
                <a:gd name="connsiteX2" fmla="*/ 6967252 w 7018972"/>
                <a:gd name="connsiteY2" fmla="*/ 762 h 85439"/>
                <a:gd name="connsiteX3" fmla="*/ 7018973 w 7018972"/>
                <a:gd name="connsiteY3" fmla="*/ 762 h 85439"/>
                <a:gd name="connsiteX4" fmla="*/ 7018973 w 7018972"/>
                <a:gd name="connsiteY4" fmla="*/ 84677 h 85439"/>
                <a:gd name="connsiteX5" fmla="*/ 6970777 w 7018972"/>
                <a:gd name="connsiteY5" fmla="*/ 84677 h 85439"/>
                <a:gd name="connsiteX6" fmla="*/ 49911 w 7018972"/>
                <a:gd name="connsiteY6" fmla="*/ 84677 h 85439"/>
                <a:gd name="connsiteX7" fmla="*/ 0 w 7018972"/>
                <a:gd name="connsiteY7" fmla="*/ 85439 h 85439"/>
                <a:gd name="connsiteX8" fmla="*/ 0 w 7018972"/>
                <a:gd name="connsiteY8" fmla="*/ 0 h 8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85439">
                  <a:moveTo>
                    <a:pt x="0" y="0"/>
                  </a:moveTo>
                  <a:cubicBezTo>
                    <a:pt x="16669" y="286"/>
                    <a:pt x="33242" y="762"/>
                    <a:pt x="49911" y="762"/>
                  </a:cubicBezTo>
                  <a:cubicBezTo>
                    <a:pt x="2355723" y="762"/>
                    <a:pt x="4661440" y="762"/>
                    <a:pt x="6967252" y="762"/>
                  </a:cubicBezTo>
                  <a:lnTo>
                    <a:pt x="7018973" y="762"/>
                  </a:lnTo>
                  <a:lnTo>
                    <a:pt x="7018973" y="84677"/>
                  </a:lnTo>
                  <a:lnTo>
                    <a:pt x="6970777" y="84677"/>
                  </a:lnTo>
                  <a:cubicBezTo>
                    <a:pt x="4663821" y="84677"/>
                    <a:pt x="2356866" y="84677"/>
                    <a:pt x="49911" y="84677"/>
                  </a:cubicBezTo>
                  <a:cubicBezTo>
                    <a:pt x="33242" y="84677"/>
                    <a:pt x="16669" y="85154"/>
                    <a:pt x="0" y="85439"/>
                  </a:cubicBezTo>
                  <a:cubicBezTo>
                    <a:pt x="0" y="57055"/>
                    <a:pt x="0" y="28480"/>
                    <a:pt x="0" y="0"/>
                  </a:cubicBezTo>
                  <a:close/>
                </a:path>
              </a:pathLst>
            </a:custGeom>
            <a:grpFill/>
            <a:ln w="9525"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F75878B1-EA4D-00E7-C0E8-242C1980FA88}"/>
                </a:ext>
              </a:extLst>
            </p:cNvPr>
            <p:cNvSpPr/>
            <p:nvPr/>
          </p:nvSpPr>
          <p:spPr>
            <a:xfrm>
              <a:off x="2586037" y="3092766"/>
              <a:ext cx="7018972" cy="78486"/>
            </a:xfrm>
            <a:custGeom>
              <a:avLst/>
              <a:gdLst>
                <a:gd name="connsiteX0" fmla="*/ 0 w 7018972"/>
                <a:gd name="connsiteY0" fmla="*/ 95 h 78486"/>
                <a:gd name="connsiteX1" fmla="*/ 49911 w 7018972"/>
                <a:gd name="connsiteY1" fmla="*/ 857 h 78486"/>
                <a:gd name="connsiteX2" fmla="*/ 6967252 w 7018972"/>
                <a:gd name="connsiteY2" fmla="*/ 857 h 78486"/>
                <a:gd name="connsiteX3" fmla="*/ 7018973 w 7018972"/>
                <a:gd name="connsiteY3" fmla="*/ 857 h 78486"/>
                <a:gd name="connsiteX4" fmla="*/ 7018973 w 7018972"/>
                <a:gd name="connsiteY4" fmla="*/ 77724 h 78486"/>
                <a:gd name="connsiteX5" fmla="*/ 6970777 w 7018972"/>
                <a:gd name="connsiteY5" fmla="*/ 77724 h 78486"/>
                <a:gd name="connsiteX6" fmla="*/ 49911 w 7018972"/>
                <a:gd name="connsiteY6" fmla="*/ 77724 h 78486"/>
                <a:gd name="connsiteX7" fmla="*/ 0 w 7018972"/>
                <a:gd name="connsiteY7" fmla="*/ 78486 h 78486"/>
                <a:gd name="connsiteX8" fmla="*/ 0 w 7018972"/>
                <a:gd name="connsiteY8" fmla="*/ 0 h 7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8486">
                  <a:moveTo>
                    <a:pt x="0" y="95"/>
                  </a:moveTo>
                  <a:cubicBezTo>
                    <a:pt x="16669" y="381"/>
                    <a:pt x="33242" y="857"/>
                    <a:pt x="49911" y="857"/>
                  </a:cubicBezTo>
                  <a:cubicBezTo>
                    <a:pt x="2355723" y="857"/>
                    <a:pt x="4661440" y="857"/>
                    <a:pt x="6967252" y="857"/>
                  </a:cubicBezTo>
                  <a:lnTo>
                    <a:pt x="7018973" y="857"/>
                  </a:lnTo>
                  <a:lnTo>
                    <a:pt x="7018973" y="77724"/>
                  </a:lnTo>
                  <a:lnTo>
                    <a:pt x="6970777" y="77724"/>
                  </a:lnTo>
                  <a:cubicBezTo>
                    <a:pt x="4663821" y="77724"/>
                    <a:pt x="2356866" y="77724"/>
                    <a:pt x="49911" y="77724"/>
                  </a:cubicBezTo>
                  <a:cubicBezTo>
                    <a:pt x="33242" y="77724"/>
                    <a:pt x="16669" y="78200"/>
                    <a:pt x="0" y="78486"/>
                  </a:cubicBezTo>
                  <a:cubicBezTo>
                    <a:pt x="0" y="52292"/>
                    <a:pt x="0" y="26194"/>
                    <a:pt x="0" y="0"/>
                  </a:cubicBezTo>
                  <a:close/>
                </a:path>
              </a:pathLst>
            </a:custGeom>
            <a:grpFill/>
            <a:ln w="9525"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3C711D82-140A-1E5F-BCB7-3468E030CEF6}"/>
                </a:ext>
              </a:extLst>
            </p:cNvPr>
            <p:cNvSpPr/>
            <p:nvPr/>
          </p:nvSpPr>
          <p:spPr>
            <a:xfrm>
              <a:off x="2586037" y="2928746"/>
              <a:ext cx="7018972" cy="71342"/>
            </a:xfrm>
            <a:custGeom>
              <a:avLst/>
              <a:gdLst>
                <a:gd name="connsiteX0" fmla="*/ 0 w 7018972"/>
                <a:gd name="connsiteY0" fmla="*/ 95 h 71342"/>
                <a:gd name="connsiteX1" fmla="*/ 49911 w 7018972"/>
                <a:gd name="connsiteY1" fmla="*/ 857 h 71342"/>
                <a:gd name="connsiteX2" fmla="*/ 6967252 w 7018972"/>
                <a:gd name="connsiteY2" fmla="*/ 857 h 71342"/>
                <a:gd name="connsiteX3" fmla="*/ 7018973 w 7018972"/>
                <a:gd name="connsiteY3" fmla="*/ 857 h 71342"/>
                <a:gd name="connsiteX4" fmla="*/ 7018973 w 7018972"/>
                <a:gd name="connsiteY4" fmla="*/ 70580 h 71342"/>
                <a:gd name="connsiteX5" fmla="*/ 6970777 w 7018972"/>
                <a:gd name="connsiteY5" fmla="*/ 70580 h 71342"/>
                <a:gd name="connsiteX6" fmla="*/ 49911 w 7018972"/>
                <a:gd name="connsiteY6" fmla="*/ 70580 h 71342"/>
                <a:gd name="connsiteX7" fmla="*/ 0 w 7018972"/>
                <a:gd name="connsiteY7" fmla="*/ 71342 h 71342"/>
                <a:gd name="connsiteX8" fmla="*/ 0 w 7018972"/>
                <a:gd name="connsiteY8" fmla="*/ 0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1342">
                  <a:moveTo>
                    <a:pt x="0" y="95"/>
                  </a:moveTo>
                  <a:cubicBezTo>
                    <a:pt x="16669" y="381"/>
                    <a:pt x="33242" y="857"/>
                    <a:pt x="49911" y="857"/>
                  </a:cubicBezTo>
                  <a:cubicBezTo>
                    <a:pt x="2355723" y="857"/>
                    <a:pt x="4661440" y="857"/>
                    <a:pt x="6967252" y="857"/>
                  </a:cubicBezTo>
                  <a:cubicBezTo>
                    <a:pt x="6983730" y="857"/>
                    <a:pt x="7000208" y="857"/>
                    <a:pt x="7018973" y="857"/>
                  </a:cubicBezTo>
                  <a:lnTo>
                    <a:pt x="7018973" y="70580"/>
                  </a:lnTo>
                  <a:cubicBezTo>
                    <a:pt x="7003161" y="70580"/>
                    <a:pt x="6986969" y="70580"/>
                    <a:pt x="6970777" y="70580"/>
                  </a:cubicBezTo>
                  <a:cubicBezTo>
                    <a:pt x="4663821" y="70580"/>
                    <a:pt x="2356866" y="70580"/>
                    <a:pt x="49911" y="70580"/>
                  </a:cubicBezTo>
                  <a:cubicBezTo>
                    <a:pt x="33242" y="70580"/>
                    <a:pt x="16669" y="71057"/>
                    <a:pt x="0" y="71342"/>
                  </a:cubicBezTo>
                  <a:lnTo>
                    <a:pt x="0" y="0"/>
                  </a:lnTo>
                  <a:close/>
                </a:path>
              </a:pathLst>
            </a:custGeom>
            <a:grpFill/>
            <a:ln w="9525"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084D4A74-C57B-BD25-4999-26AE4DD1C5D3}"/>
                </a:ext>
              </a:extLst>
            </p:cNvPr>
            <p:cNvSpPr/>
            <p:nvPr/>
          </p:nvSpPr>
          <p:spPr>
            <a:xfrm>
              <a:off x="2586037" y="2764725"/>
              <a:ext cx="7018972" cy="64198"/>
            </a:xfrm>
            <a:custGeom>
              <a:avLst/>
              <a:gdLst>
                <a:gd name="connsiteX0" fmla="*/ 0 w 7018972"/>
                <a:gd name="connsiteY0" fmla="*/ 95 h 64198"/>
                <a:gd name="connsiteX1" fmla="*/ 49911 w 7018972"/>
                <a:gd name="connsiteY1" fmla="*/ 857 h 64198"/>
                <a:gd name="connsiteX2" fmla="*/ 6967252 w 7018972"/>
                <a:gd name="connsiteY2" fmla="*/ 857 h 64198"/>
                <a:gd name="connsiteX3" fmla="*/ 7018973 w 7018972"/>
                <a:gd name="connsiteY3" fmla="*/ 857 h 64198"/>
                <a:gd name="connsiteX4" fmla="*/ 7018973 w 7018972"/>
                <a:gd name="connsiteY4" fmla="*/ 63437 h 64198"/>
                <a:gd name="connsiteX5" fmla="*/ 6970871 w 7018972"/>
                <a:gd name="connsiteY5" fmla="*/ 63437 h 64198"/>
                <a:gd name="connsiteX6" fmla="*/ 49911 w 7018972"/>
                <a:gd name="connsiteY6" fmla="*/ 63437 h 64198"/>
                <a:gd name="connsiteX7" fmla="*/ 0 w 7018972"/>
                <a:gd name="connsiteY7" fmla="*/ 64199 h 64198"/>
                <a:gd name="connsiteX8" fmla="*/ 0 w 7018972"/>
                <a:gd name="connsiteY8" fmla="*/ 0 h 6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64198">
                  <a:moveTo>
                    <a:pt x="0" y="95"/>
                  </a:moveTo>
                  <a:cubicBezTo>
                    <a:pt x="16669" y="381"/>
                    <a:pt x="33242" y="857"/>
                    <a:pt x="49911" y="857"/>
                  </a:cubicBezTo>
                  <a:cubicBezTo>
                    <a:pt x="2355723" y="857"/>
                    <a:pt x="4661535" y="857"/>
                    <a:pt x="6967252" y="857"/>
                  </a:cubicBezTo>
                  <a:cubicBezTo>
                    <a:pt x="6983730" y="857"/>
                    <a:pt x="7000208" y="857"/>
                    <a:pt x="7018973" y="857"/>
                  </a:cubicBezTo>
                  <a:lnTo>
                    <a:pt x="7018973" y="63437"/>
                  </a:lnTo>
                  <a:cubicBezTo>
                    <a:pt x="7003161" y="63437"/>
                    <a:pt x="6987064" y="63437"/>
                    <a:pt x="6970871" y="63437"/>
                  </a:cubicBezTo>
                  <a:cubicBezTo>
                    <a:pt x="4663916" y="63437"/>
                    <a:pt x="2356866" y="63437"/>
                    <a:pt x="49911" y="63437"/>
                  </a:cubicBezTo>
                  <a:cubicBezTo>
                    <a:pt x="33242" y="63437"/>
                    <a:pt x="16669" y="63913"/>
                    <a:pt x="0" y="64199"/>
                  </a:cubicBezTo>
                  <a:lnTo>
                    <a:pt x="0" y="0"/>
                  </a:lnTo>
                  <a:close/>
                </a:path>
              </a:pathLst>
            </a:custGeom>
            <a:grpFill/>
            <a:ln w="9525"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F4561F5A-6B25-A5C5-EADD-FD8B8E56C3C9}"/>
                </a:ext>
              </a:extLst>
            </p:cNvPr>
            <p:cNvSpPr/>
            <p:nvPr/>
          </p:nvSpPr>
          <p:spPr>
            <a:xfrm>
              <a:off x="2586037" y="2600705"/>
              <a:ext cx="7019067" cy="56959"/>
            </a:xfrm>
            <a:custGeom>
              <a:avLst/>
              <a:gdLst>
                <a:gd name="connsiteX0" fmla="*/ 0 w 7019067"/>
                <a:gd name="connsiteY0" fmla="*/ 0 h 56959"/>
                <a:gd name="connsiteX1" fmla="*/ 49911 w 7019067"/>
                <a:gd name="connsiteY1" fmla="*/ 762 h 56959"/>
                <a:gd name="connsiteX2" fmla="*/ 6967347 w 7019067"/>
                <a:gd name="connsiteY2" fmla="*/ 762 h 56959"/>
                <a:gd name="connsiteX3" fmla="*/ 7019068 w 7019067"/>
                <a:gd name="connsiteY3" fmla="*/ 762 h 56959"/>
                <a:gd name="connsiteX4" fmla="*/ 7019068 w 7019067"/>
                <a:gd name="connsiteY4" fmla="*/ 56198 h 56959"/>
                <a:gd name="connsiteX5" fmla="*/ 6970967 w 7019067"/>
                <a:gd name="connsiteY5" fmla="*/ 56198 h 56959"/>
                <a:gd name="connsiteX6" fmla="*/ 50006 w 7019067"/>
                <a:gd name="connsiteY6" fmla="*/ 56198 h 56959"/>
                <a:gd name="connsiteX7" fmla="*/ 95 w 7019067"/>
                <a:gd name="connsiteY7" fmla="*/ 56959 h 56959"/>
                <a:gd name="connsiteX8" fmla="*/ 0 w 7019067"/>
                <a:gd name="connsiteY8" fmla="*/ 0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56959">
                  <a:moveTo>
                    <a:pt x="0" y="0"/>
                  </a:moveTo>
                  <a:cubicBezTo>
                    <a:pt x="16669" y="286"/>
                    <a:pt x="33242" y="762"/>
                    <a:pt x="49911" y="762"/>
                  </a:cubicBezTo>
                  <a:cubicBezTo>
                    <a:pt x="2355723" y="762"/>
                    <a:pt x="4661535" y="762"/>
                    <a:pt x="6967347" y="762"/>
                  </a:cubicBezTo>
                  <a:cubicBezTo>
                    <a:pt x="6983826" y="762"/>
                    <a:pt x="7000304" y="762"/>
                    <a:pt x="7019068" y="762"/>
                  </a:cubicBezTo>
                  <a:lnTo>
                    <a:pt x="7019068" y="56198"/>
                  </a:lnTo>
                  <a:cubicBezTo>
                    <a:pt x="7003352" y="56198"/>
                    <a:pt x="6987159" y="56198"/>
                    <a:pt x="6970967" y="56198"/>
                  </a:cubicBezTo>
                  <a:cubicBezTo>
                    <a:pt x="4664012" y="56198"/>
                    <a:pt x="2356961" y="56198"/>
                    <a:pt x="50006" y="56198"/>
                  </a:cubicBezTo>
                  <a:cubicBezTo>
                    <a:pt x="33338" y="56198"/>
                    <a:pt x="16764" y="56674"/>
                    <a:pt x="95" y="56959"/>
                  </a:cubicBezTo>
                  <a:cubicBezTo>
                    <a:pt x="0" y="38100"/>
                    <a:pt x="0" y="19050"/>
                    <a:pt x="0" y="0"/>
                  </a:cubicBezTo>
                  <a:close/>
                </a:path>
              </a:pathLst>
            </a:custGeom>
            <a:grpFill/>
            <a:ln w="9525"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D7FBCB1D-CBBD-1AEE-140F-34E4C58316A2}"/>
                </a:ext>
              </a:extLst>
            </p:cNvPr>
            <p:cNvSpPr/>
            <p:nvPr/>
          </p:nvSpPr>
          <p:spPr>
            <a:xfrm>
              <a:off x="2585941" y="2436684"/>
              <a:ext cx="7019067" cy="49815"/>
            </a:xfrm>
            <a:custGeom>
              <a:avLst/>
              <a:gdLst>
                <a:gd name="connsiteX0" fmla="*/ 95 w 7019067"/>
                <a:gd name="connsiteY0" fmla="*/ 0 h 49815"/>
                <a:gd name="connsiteX1" fmla="*/ 50006 w 7019067"/>
                <a:gd name="connsiteY1" fmla="*/ 762 h 49815"/>
                <a:gd name="connsiteX2" fmla="*/ 6967442 w 7019067"/>
                <a:gd name="connsiteY2" fmla="*/ 762 h 49815"/>
                <a:gd name="connsiteX3" fmla="*/ 7019068 w 7019067"/>
                <a:gd name="connsiteY3" fmla="*/ 762 h 49815"/>
                <a:gd name="connsiteX4" fmla="*/ 7019068 w 7019067"/>
                <a:gd name="connsiteY4" fmla="*/ 49054 h 49815"/>
                <a:gd name="connsiteX5" fmla="*/ 6970967 w 7019067"/>
                <a:gd name="connsiteY5" fmla="*/ 49054 h 49815"/>
                <a:gd name="connsiteX6" fmla="*/ 49911 w 7019067"/>
                <a:gd name="connsiteY6" fmla="*/ 49054 h 49815"/>
                <a:gd name="connsiteX7" fmla="*/ 0 w 7019067"/>
                <a:gd name="connsiteY7" fmla="*/ 49816 h 49815"/>
                <a:gd name="connsiteX8" fmla="*/ 95 w 7019067"/>
                <a:gd name="connsiteY8" fmla="*/ 0 h 4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49815">
                  <a:moveTo>
                    <a:pt x="95" y="0"/>
                  </a:moveTo>
                  <a:cubicBezTo>
                    <a:pt x="16764" y="286"/>
                    <a:pt x="33338" y="762"/>
                    <a:pt x="50006" y="762"/>
                  </a:cubicBezTo>
                  <a:cubicBezTo>
                    <a:pt x="2355818" y="762"/>
                    <a:pt x="4661630" y="762"/>
                    <a:pt x="6967442" y="762"/>
                  </a:cubicBezTo>
                  <a:cubicBezTo>
                    <a:pt x="6983921" y="762"/>
                    <a:pt x="7000399" y="762"/>
                    <a:pt x="7019068" y="762"/>
                  </a:cubicBezTo>
                  <a:lnTo>
                    <a:pt x="7019068" y="49054"/>
                  </a:lnTo>
                  <a:cubicBezTo>
                    <a:pt x="7003447" y="49054"/>
                    <a:pt x="6987254" y="49054"/>
                    <a:pt x="6970967" y="49054"/>
                  </a:cubicBezTo>
                  <a:cubicBezTo>
                    <a:pt x="4663917" y="49054"/>
                    <a:pt x="2356961" y="49054"/>
                    <a:pt x="49911" y="49054"/>
                  </a:cubicBezTo>
                  <a:cubicBezTo>
                    <a:pt x="33242" y="49054"/>
                    <a:pt x="16669" y="49530"/>
                    <a:pt x="0" y="49816"/>
                  </a:cubicBezTo>
                  <a:cubicBezTo>
                    <a:pt x="95" y="33338"/>
                    <a:pt x="95" y="16669"/>
                    <a:pt x="95" y="0"/>
                  </a:cubicBezTo>
                  <a:close/>
                </a:path>
              </a:pathLst>
            </a:custGeom>
            <a:grpFill/>
            <a:ln w="9525"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8CDEA7F9-496A-AD54-3A2F-D25D5661F5E8}"/>
                </a:ext>
              </a:extLst>
            </p:cNvPr>
            <p:cNvSpPr/>
            <p:nvPr/>
          </p:nvSpPr>
          <p:spPr>
            <a:xfrm>
              <a:off x="2586037" y="2272664"/>
              <a:ext cx="7021734" cy="42672"/>
            </a:xfrm>
            <a:custGeom>
              <a:avLst/>
              <a:gdLst>
                <a:gd name="connsiteX0" fmla="*/ 0 w 7021734"/>
                <a:gd name="connsiteY0" fmla="*/ 0 h 42672"/>
                <a:gd name="connsiteX1" fmla="*/ 49911 w 7021734"/>
                <a:gd name="connsiteY1" fmla="*/ 762 h 42672"/>
                <a:gd name="connsiteX2" fmla="*/ 6967442 w 7021734"/>
                <a:gd name="connsiteY2" fmla="*/ 762 h 42672"/>
                <a:gd name="connsiteX3" fmla="*/ 7019544 w 7021734"/>
                <a:gd name="connsiteY3" fmla="*/ 762 h 42672"/>
                <a:gd name="connsiteX4" fmla="*/ 7021735 w 7021734"/>
                <a:gd name="connsiteY4" fmla="*/ 41910 h 42672"/>
                <a:gd name="connsiteX5" fmla="*/ 6971062 w 7021734"/>
                <a:gd name="connsiteY5" fmla="*/ 41910 h 42672"/>
                <a:gd name="connsiteX6" fmla="*/ 49911 w 7021734"/>
                <a:gd name="connsiteY6" fmla="*/ 41910 h 42672"/>
                <a:gd name="connsiteX7" fmla="*/ 0 w 7021734"/>
                <a:gd name="connsiteY7" fmla="*/ 42672 h 42672"/>
                <a:gd name="connsiteX8" fmla="*/ 0 w 7021734"/>
                <a:gd name="connsiteY8" fmla="*/ 0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1734" h="42672">
                  <a:moveTo>
                    <a:pt x="0" y="0"/>
                  </a:moveTo>
                  <a:cubicBezTo>
                    <a:pt x="16669" y="286"/>
                    <a:pt x="33242" y="762"/>
                    <a:pt x="49911" y="762"/>
                  </a:cubicBezTo>
                  <a:cubicBezTo>
                    <a:pt x="2355723" y="762"/>
                    <a:pt x="4661631" y="762"/>
                    <a:pt x="6967442" y="762"/>
                  </a:cubicBezTo>
                  <a:cubicBezTo>
                    <a:pt x="6983920" y="762"/>
                    <a:pt x="7000399" y="762"/>
                    <a:pt x="7019544" y="762"/>
                  </a:cubicBezTo>
                  <a:cubicBezTo>
                    <a:pt x="7020306" y="14478"/>
                    <a:pt x="7020878" y="25813"/>
                    <a:pt x="7021735" y="41910"/>
                  </a:cubicBezTo>
                  <a:cubicBezTo>
                    <a:pt x="7003543" y="41910"/>
                    <a:pt x="6987350" y="41910"/>
                    <a:pt x="6971062" y="41910"/>
                  </a:cubicBezTo>
                  <a:cubicBezTo>
                    <a:pt x="4664012" y="41910"/>
                    <a:pt x="2356961" y="41910"/>
                    <a:pt x="49911" y="41910"/>
                  </a:cubicBezTo>
                  <a:cubicBezTo>
                    <a:pt x="33242" y="41910"/>
                    <a:pt x="16669" y="42386"/>
                    <a:pt x="0" y="42672"/>
                  </a:cubicBezTo>
                  <a:cubicBezTo>
                    <a:pt x="0" y="28575"/>
                    <a:pt x="0" y="14288"/>
                    <a:pt x="0" y="0"/>
                  </a:cubicBezTo>
                  <a:close/>
                </a:path>
              </a:pathLst>
            </a:custGeom>
            <a:grpFill/>
            <a:ln w="9525"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92DA9415-9702-49F0-26CB-B9DBE12C8321}"/>
                </a:ext>
              </a:extLst>
            </p:cNvPr>
            <p:cNvSpPr/>
            <p:nvPr/>
          </p:nvSpPr>
          <p:spPr>
            <a:xfrm>
              <a:off x="2585941" y="2108643"/>
              <a:ext cx="7021353" cy="35528"/>
            </a:xfrm>
            <a:custGeom>
              <a:avLst/>
              <a:gdLst>
                <a:gd name="connsiteX0" fmla="*/ 95 w 7021353"/>
                <a:gd name="connsiteY0" fmla="*/ 0 h 35528"/>
                <a:gd name="connsiteX1" fmla="*/ 50006 w 7021353"/>
                <a:gd name="connsiteY1" fmla="*/ 762 h 35528"/>
                <a:gd name="connsiteX2" fmla="*/ 6967633 w 7021353"/>
                <a:gd name="connsiteY2" fmla="*/ 762 h 35528"/>
                <a:gd name="connsiteX3" fmla="*/ 7019830 w 7021353"/>
                <a:gd name="connsiteY3" fmla="*/ 762 h 35528"/>
                <a:gd name="connsiteX4" fmla="*/ 7021354 w 7021353"/>
                <a:gd name="connsiteY4" fmla="*/ 30194 h 35528"/>
                <a:gd name="connsiteX5" fmla="*/ 7010400 w 7021353"/>
                <a:gd name="connsiteY5" fmla="*/ 34195 h 35528"/>
                <a:gd name="connsiteX6" fmla="*/ 6964013 w 7021353"/>
                <a:gd name="connsiteY6" fmla="*/ 34766 h 35528"/>
                <a:gd name="connsiteX7" fmla="*/ 49911 w 7021353"/>
                <a:gd name="connsiteY7" fmla="*/ 34766 h 35528"/>
                <a:gd name="connsiteX8" fmla="*/ 0 w 7021353"/>
                <a:gd name="connsiteY8" fmla="*/ 35528 h 35528"/>
                <a:gd name="connsiteX9" fmla="*/ 95 w 7021353"/>
                <a:gd name="connsiteY9" fmla="*/ 0 h 3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1353" h="35528">
                  <a:moveTo>
                    <a:pt x="95" y="0"/>
                  </a:moveTo>
                  <a:cubicBezTo>
                    <a:pt x="16764" y="286"/>
                    <a:pt x="33338" y="762"/>
                    <a:pt x="50006" y="762"/>
                  </a:cubicBezTo>
                  <a:cubicBezTo>
                    <a:pt x="2355914" y="762"/>
                    <a:pt x="4661821" y="762"/>
                    <a:pt x="6967633" y="762"/>
                  </a:cubicBezTo>
                  <a:lnTo>
                    <a:pt x="7019830" y="762"/>
                  </a:lnTo>
                  <a:cubicBezTo>
                    <a:pt x="7020401" y="12097"/>
                    <a:pt x="7020878" y="21050"/>
                    <a:pt x="7021354" y="30194"/>
                  </a:cubicBezTo>
                  <a:cubicBezTo>
                    <a:pt x="7016877" y="31909"/>
                    <a:pt x="7013734" y="34100"/>
                    <a:pt x="7010400" y="34195"/>
                  </a:cubicBezTo>
                  <a:cubicBezTo>
                    <a:pt x="6994970" y="34671"/>
                    <a:pt x="6979539" y="34766"/>
                    <a:pt x="6964013" y="34766"/>
                  </a:cubicBezTo>
                  <a:cubicBezTo>
                    <a:pt x="4659345" y="34766"/>
                    <a:pt x="2354580" y="34766"/>
                    <a:pt x="49911" y="34766"/>
                  </a:cubicBezTo>
                  <a:cubicBezTo>
                    <a:pt x="33242" y="34766"/>
                    <a:pt x="16669" y="35243"/>
                    <a:pt x="0" y="35528"/>
                  </a:cubicBezTo>
                  <a:cubicBezTo>
                    <a:pt x="95" y="23813"/>
                    <a:pt x="95" y="11906"/>
                    <a:pt x="95" y="0"/>
                  </a:cubicBezTo>
                  <a:close/>
                </a:path>
              </a:pathLst>
            </a:custGeom>
            <a:grpFill/>
            <a:ln w="9525"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9E69C3E5-5DD2-B3DD-65B1-F60F6A0C632C}"/>
                </a:ext>
              </a:extLst>
            </p:cNvPr>
            <p:cNvSpPr/>
            <p:nvPr/>
          </p:nvSpPr>
          <p:spPr>
            <a:xfrm>
              <a:off x="2586037" y="1944623"/>
              <a:ext cx="7024116" cy="28479"/>
            </a:xfrm>
            <a:custGeom>
              <a:avLst/>
              <a:gdLst>
                <a:gd name="connsiteX0" fmla="*/ 0 w 7024116"/>
                <a:gd name="connsiteY0" fmla="*/ 0 h 28479"/>
                <a:gd name="connsiteX1" fmla="*/ 49911 w 7024116"/>
                <a:gd name="connsiteY1" fmla="*/ 762 h 28479"/>
                <a:gd name="connsiteX2" fmla="*/ 6971253 w 7024116"/>
                <a:gd name="connsiteY2" fmla="*/ 762 h 28479"/>
                <a:gd name="connsiteX3" fmla="*/ 7006685 w 7024116"/>
                <a:gd name="connsiteY3" fmla="*/ 1715 h 28479"/>
                <a:gd name="connsiteX4" fmla="*/ 7024116 w 7024116"/>
                <a:gd name="connsiteY4" fmla="*/ 19050 h 28479"/>
                <a:gd name="connsiteX5" fmla="*/ 7019830 w 7024116"/>
                <a:gd name="connsiteY5" fmla="*/ 27718 h 28479"/>
                <a:gd name="connsiteX6" fmla="*/ 6971253 w 7024116"/>
                <a:gd name="connsiteY6" fmla="*/ 27718 h 28479"/>
                <a:gd name="connsiteX7" fmla="*/ 49911 w 7024116"/>
                <a:gd name="connsiteY7" fmla="*/ 27718 h 28479"/>
                <a:gd name="connsiteX8" fmla="*/ 0 w 7024116"/>
                <a:gd name="connsiteY8" fmla="*/ 28480 h 28479"/>
                <a:gd name="connsiteX9" fmla="*/ 0 w 7024116"/>
                <a:gd name="connsiteY9" fmla="*/ 0 h 2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4116" h="28479">
                  <a:moveTo>
                    <a:pt x="0" y="0"/>
                  </a:moveTo>
                  <a:cubicBezTo>
                    <a:pt x="16669" y="286"/>
                    <a:pt x="33242" y="762"/>
                    <a:pt x="49911" y="762"/>
                  </a:cubicBezTo>
                  <a:cubicBezTo>
                    <a:pt x="2357057" y="762"/>
                    <a:pt x="4664107" y="762"/>
                    <a:pt x="6971253" y="762"/>
                  </a:cubicBezTo>
                  <a:cubicBezTo>
                    <a:pt x="6983159" y="762"/>
                    <a:pt x="6995637" y="-1238"/>
                    <a:pt x="7006685" y="1715"/>
                  </a:cubicBezTo>
                  <a:cubicBezTo>
                    <a:pt x="7013544" y="3524"/>
                    <a:pt x="7018402" y="12954"/>
                    <a:pt x="7024116" y="19050"/>
                  </a:cubicBezTo>
                  <a:cubicBezTo>
                    <a:pt x="7022687" y="21907"/>
                    <a:pt x="7021259" y="24860"/>
                    <a:pt x="7019830" y="27718"/>
                  </a:cubicBezTo>
                  <a:cubicBezTo>
                    <a:pt x="7003637" y="27718"/>
                    <a:pt x="6987445" y="27718"/>
                    <a:pt x="6971253" y="27718"/>
                  </a:cubicBezTo>
                  <a:cubicBezTo>
                    <a:pt x="4664107" y="27718"/>
                    <a:pt x="2357057" y="27718"/>
                    <a:pt x="49911" y="27718"/>
                  </a:cubicBezTo>
                  <a:cubicBezTo>
                    <a:pt x="33242" y="27718"/>
                    <a:pt x="16669" y="28194"/>
                    <a:pt x="0" y="28480"/>
                  </a:cubicBezTo>
                  <a:lnTo>
                    <a:pt x="0" y="0"/>
                  </a:lnTo>
                  <a:close/>
                </a:path>
              </a:pathLst>
            </a:custGeom>
            <a:grpFill/>
            <a:ln w="9525"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57831EE8-57CD-6BF3-1354-865A0399225A}"/>
                </a:ext>
              </a:extLst>
            </p:cNvPr>
            <p:cNvSpPr/>
            <p:nvPr/>
          </p:nvSpPr>
          <p:spPr>
            <a:xfrm>
              <a:off x="2586037" y="1780507"/>
              <a:ext cx="7022115" cy="21431"/>
            </a:xfrm>
            <a:custGeom>
              <a:avLst/>
              <a:gdLst>
                <a:gd name="connsiteX0" fmla="*/ 0 w 7022115"/>
                <a:gd name="connsiteY0" fmla="*/ 95 h 21431"/>
                <a:gd name="connsiteX1" fmla="*/ 49911 w 7022115"/>
                <a:gd name="connsiteY1" fmla="*/ 857 h 21431"/>
                <a:gd name="connsiteX2" fmla="*/ 6974968 w 7022115"/>
                <a:gd name="connsiteY2" fmla="*/ 1048 h 21431"/>
                <a:gd name="connsiteX3" fmla="*/ 7022116 w 7022115"/>
                <a:gd name="connsiteY3" fmla="*/ 4572 h 21431"/>
                <a:gd name="connsiteX4" fmla="*/ 7021259 w 7022115"/>
                <a:gd name="connsiteY4" fmla="*/ 15907 h 21431"/>
                <a:gd name="connsiteX5" fmla="*/ 6999923 w 7022115"/>
                <a:gd name="connsiteY5" fmla="*/ 20479 h 21431"/>
                <a:gd name="connsiteX6" fmla="*/ 6964299 w 7022115"/>
                <a:gd name="connsiteY6" fmla="*/ 20669 h 21431"/>
                <a:gd name="connsiteX7" fmla="*/ 50006 w 7022115"/>
                <a:gd name="connsiteY7" fmla="*/ 20669 h 21431"/>
                <a:gd name="connsiteX8" fmla="*/ 95 w 7022115"/>
                <a:gd name="connsiteY8" fmla="*/ 21431 h 21431"/>
                <a:gd name="connsiteX9" fmla="*/ 95 w 7022115"/>
                <a:gd name="connsiteY9" fmla="*/ 0 h 2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2115" h="21431">
                  <a:moveTo>
                    <a:pt x="0" y="95"/>
                  </a:moveTo>
                  <a:cubicBezTo>
                    <a:pt x="16669" y="381"/>
                    <a:pt x="33242" y="857"/>
                    <a:pt x="49911" y="857"/>
                  </a:cubicBezTo>
                  <a:cubicBezTo>
                    <a:pt x="2358295" y="857"/>
                    <a:pt x="4666583" y="857"/>
                    <a:pt x="6974968" y="1048"/>
                  </a:cubicBezTo>
                  <a:cubicBezTo>
                    <a:pt x="6990683" y="1048"/>
                    <a:pt x="7006400" y="3334"/>
                    <a:pt x="7022116" y="4572"/>
                  </a:cubicBezTo>
                  <a:cubicBezTo>
                    <a:pt x="7021830" y="8382"/>
                    <a:pt x="7021544" y="12097"/>
                    <a:pt x="7021259" y="15907"/>
                  </a:cubicBezTo>
                  <a:cubicBezTo>
                    <a:pt x="7014115" y="17526"/>
                    <a:pt x="7007067" y="20002"/>
                    <a:pt x="6999923" y="20479"/>
                  </a:cubicBezTo>
                  <a:cubicBezTo>
                    <a:pt x="6988111" y="21241"/>
                    <a:pt x="6976110" y="20669"/>
                    <a:pt x="6964299" y="20669"/>
                  </a:cubicBezTo>
                  <a:cubicBezTo>
                    <a:pt x="4659535" y="20669"/>
                    <a:pt x="2354771" y="20669"/>
                    <a:pt x="50006" y="20669"/>
                  </a:cubicBezTo>
                  <a:cubicBezTo>
                    <a:pt x="33338" y="20669"/>
                    <a:pt x="16764" y="21146"/>
                    <a:pt x="95" y="21431"/>
                  </a:cubicBezTo>
                  <a:lnTo>
                    <a:pt x="95" y="0"/>
                  </a:lnTo>
                  <a:close/>
                </a:path>
              </a:pathLst>
            </a:custGeom>
            <a:grpFill/>
            <a:ln w="9525"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265F05BF-5FE1-FB41-6823-828A4C691000}"/>
                </a:ext>
              </a:extLst>
            </p:cNvPr>
            <p:cNvSpPr/>
            <p:nvPr/>
          </p:nvSpPr>
          <p:spPr>
            <a:xfrm>
              <a:off x="2586037" y="1616392"/>
              <a:ext cx="7020115" cy="14287"/>
            </a:xfrm>
            <a:custGeom>
              <a:avLst/>
              <a:gdLst>
                <a:gd name="connsiteX0" fmla="*/ 0 w 7020115"/>
                <a:gd name="connsiteY0" fmla="*/ 190 h 14287"/>
                <a:gd name="connsiteX1" fmla="*/ 49911 w 7020115"/>
                <a:gd name="connsiteY1" fmla="*/ 952 h 14287"/>
                <a:gd name="connsiteX2" fmla="*/ 6971157 w 7020115"/>
                <a:gd name="connsiteY2" fmla="*/ 952 h 14287"/>
                <a:gd name="connsiteX3" fmla="*/ 7019258 w 7020115"/>
                <a:gd name="connsiteY3" fmla="*/ 952 h 14287"/>
                <a:gd name="connsiteX4" fmla="*/ 7020116 w 7020115"/>
                <a:gd name="connsiteY4" fmla="*/ 9049 h 14287"/>
                <a:gd name="connsiteX5" fmla="*/ 6999732 w 7020115"/>
                <a:gd name="connsiteY5" fmla="*/ 13335 h 14287"/>
                <a:gd name="connsiteX6" fmla="*/ 6964109 w 7020115"/>
                <a:gd name="connsiteY6" fmla="*/ 13526 h 14287"/>
                <a:gd name="connsiteX7" fmla="*/ 50006 w 7020115"/>
                <a:gd name="connsiteY7" fmla="*/ 13526 h 14287"/>
                <a:gd name="connsiteX8" fmla="*/ 95 w 7020115"/>
                <a:gd name="connsiteY8" fmla="*/ 14288 h 14287"/>
                <a:gd name="connsiteX9" fmla="*/ 95 w 7020115"/>
                <a:gd name="connsiteY9" fmla="*/ 0 h 1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0115" h="14287">
                  <a:moveTo>
                    <a:pt x="0" y="190"/>
                  </a:moveTo>
                  <a:cubicBezTo>
                    <a:pt x="16669" y="476"/>
                    <a:pt x="33242" y="952"/>
                    <a:pt x="49911" y="952"/>
                  </a:cubicBezTo>
                  <a:cubicBezTo>
                    <a:pt x="2356961" y="952"/>
                    <a:pt x="4664107" y="952"/>
                    <a:pt x="6971157" y="952"/>
                  </a:cubicBezTo>
                  <a:lnTo>
                    <a:pt x="7019258" y="952"/>
                  </a:lnTo>
                  <a:cubicBezTo>
                    <a:pt x="7019544" y="3619"/>
                    <a:pt x="7019830" y="6382"/>
                    <a:pt x="7020116" y="9049"/>
                  </a:cubicBezTo>
                  <a:cubicBezTo>
                    <a:pt x="7013353" y="10573"/>
                    <a:pt x="7006590" y="12954"/>
                    <a:pt x="6999732" y="13335"/>
                  </a:cubicBezTo>
                  <a:cubicBezTo>
                    <a:pt x="6987921" y="14097"/>
                    <a:pt x="6975920" y="13526"/>
                    <a:pt x="6964109" y="13526"/>
                  </a:cubicBezTo>
                  <a:cubicBezTo>
                    <a:pt x="4659440" y="13526"/>
                    <a:pt x="2354675" y="13526"/>
                    <a:pt x="50006" y="13526"/>
                  </a:cubicBezTo>
                  <a:cubicBezTo>
                    <a:pt x="33338" y="13526"/>
                    <a:pt x="16764" y="14002"/>
                    <a:pt x="95" y="14288"/>
                  </a:cubicBezTo>
                  <a:lnTo>
                    <a:pt x="95" y="0"/>
                  </a:lnTo>
                  <a:close/>
                </a:path>
              </a:pathLst>
            </a:custGeom>
            <a:grpFill/>
            <a:ln w="9525"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846F85BC-8F01-F468-8FC6-1C2881A8F43A}"/>
                </a:ext>
              </a:extLst>
            </p:cNvPr>
            <p:cNvSpPr/>
            <p:nvPr/>
          </p:nvSpPr>
          <p:spPr>
            <a:xfrm>
              <a:off x="2586037" y="1452562"/>
              <a:ext cx="7010495" cy="7143"/>
            </a:xfrm>
            <a:custGeom>
              <a:avLst/>
              <a:gdLst>
                <a:gd name="connsiteX0" fmla="*/ 0 w 7010495"/>
                <a:gd name="connsiteY0" fmla="*/ 0 h 7143"/>
                <a:gd name="connsiteX1" fmla="*/ 49911 w 7010495"/>
                <a:gd name="connsiteY1" fmla="*/ 762 h 7143"/>
                <a:gd name="connsiteX2" fmla="*/ 6967919 w 7010495"/>
                <a:gd name="connsiteY2" fmla="*/ 762 h 7143"/>
                <a:gd name="connsiteX3" fmla="*/ 7010400 w 7010495"/>
                <a:gd name="connsiteY3" fmla="*/ 762 h 7143"/>
                <a:gd name="connsiteX4" fmla="*/ 7010496 w 7010495"/>
                <a:gd name="connsiteY4" fmla="*/ 6287 h 7143"/>
                <a:gd name="connsiteX5" fmla="*/ 6967919 w 7010495"/>
                <a:gd name="connsiteY5" fmla="*/ 6287 h 7143"/>
                <a:gd name="connsiteX6" fmla="*/ 49911 w 7010495"/>
                <a:gd name="connsiteY6" fmla="*/ 6287 h 7143"/>
                <a:gd name="connsiteX7" fmla="*/ 0 w 7010495"/>
                <a:gd name="connsiteY7" fmla="*/ 7144 h 7143"/>
                <a:gd name="connsiteX8" fmla="*/ 0 w 7010495"/>
                <a:gd name="connsiteY8" fmla="*/ 0 h 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0495" h="7143">
                  <a:moveTo>
                    <a:pt x="0" y="0"/>
                  </a:moveTo>
                  <a:cubicBezTo>
                    <a:pt x="16669" y="286"/>
                    <a:pt x="33242" y="762"/>
                    <a:pt x="49911" y="762"/>
                  </a:cubicBezTo>
                  <a:cubicBezTo>
                    <a:pt x="2355914" y="762"/>
                    <a:pt x="4661916" y="762"/>
                    <a:pt x="6967919" y="762"/>
                  </a:cubicBezTo>
                  <a:lnTo>
                    <a:pt x="7010400" y="762"/>
                  </a:lnTo>
                  <a:cubicBezTo>
                    <a:pt x="7010400" y="2572"/>
                    <a:pt x="7010400" y="4477"/>
                    <a:pt x="7010496" y="6287"/>
                  </a:cubicBezTo>
                  <a:lnTo>
                    <a:pt x="6967919" y="6287"/>
                  </a:lnTo>
                  <a:cubicBezTo>
                    <a:pt x="4661916" y="6287"/>
                    <a:pt x="2355914" y="6287"/>
                    <a:pt x="49911" y="6287"/>
                  </a:cubicBezTo>
                  <a:cubicBezTo>
                    <a:pt x="33242" y="6382"/>
                    <a:pt x="16669" y="6858"/>
                    <a:pt x="0" y="7144"/>
                  </a:cubicBezTo>
                  <a:cubicBezTo>
                    <a:pt x="0" y="4763"/>
                    <a:pt x="0" y="2381"/>
                    <a:pt x="0" y="0"/>
                  </a:cubicBezTo>
                  <a:close/>
                </a:path>
              </a:pathLst>
            </a:custGeom>
            <a:grpFill/>
            <a:ln w="9525" cap="flat">
              <a:noFill/>
              <a:prstDash val="solid"/>
              <a:miter/>
            </a:ln>
          </p:spPr>
          <p:txBody>
            <a:bodyPr rtlCol="0" anchor="ctr"/>
            <a:lstStyle/>
            <a:p>
              <a:endParaRPr lang="en-IN"/>
            </a:p>
          </p:txBody>
        </p:sp>
      </p:grpSp>
      <p:grpSp>
        <p:nvGrpSpPr>
          <p:cNvPr id="200" name="Group 199">
            <a:extLst>
              <a:ext uri="{FF2B5EF4-FFF2-40B4-BE49-F238E27FC236}">
                <a16:creationId xmlns:a16="http://schemas.microsoft.com/office/drawing/2014/main" id="{0C8E74EB-3512-723E-D729-8317D7B001E3}"/>
              </a:ext>
            </a:extLst>
          </p:cNvPr>
          <p:cNvGrpSpPr/>
          <p:nvPr/>
        </p:nvGrpSpPr>
        <p:grpSpPr>
          <a:xfrm rot="10800000" flipH="1">
            <a:off x="6173489" y="4313568"/>
            <a:ext cx="2511266" cy="1682750"/>
            <a:chOff x="2585941" y="1452562"/>
            <a:chExt cx="7024212" cy="3601306"/>
          </a:xfrm>
          <a:gradFill>
            <a:gsLst>
              <a:gs pos="100000">
                <a:srgbClr val="0F4854">
                  <a:alpha val="80000"/>
                </a:srgbClr>
              </a:gs>
              <a:gs pos="30000">
                <a:srgbClr val="0F4854">
                  <a:alpha val="0"/>
                </a:srgbClr>
              </a:gs>
            </a:gsLst>
            <a:lin ang="5400000" scaled="1"/>
          </a:gradFill>
        </p:grpSpPr>
        <p:sp>
          <p:nvSpPr>
            <p:cNvPr id="201" name="Freeform: Shape 200">
              <a:extLst>
                <a:ext uri="{FF2B5EF4-FFF2-40B4-BE49-F238E27FC236}">
                  <a16:creationId xmlns:a16="http://schemas.microsoft.com/office/drawing/2014/main" id="{AED6D424-33DF-356F-373F-FE86D8C41C17}"/>
                </a:ext>
              </a:extLst>
            </p:cNvPr>
            <p:cNvSpPr/>
            <p:nvPr/>
          </p:nvSpPr>
          <p:spPr>
            <a:xfrm>
              <a:off x="2586037" y="4896992"/>
              <a:ext cx="7018972" cy="156876"/>
            </a:xfrm>
            <a:custGeom>
              <a:avLst/>
              <a:gdLst>
                <a:gd name="connsiteX0" fmla="*/ 0 w 7018972"/>
                <a:gd name="connsiteY0" fmla="*/ 95 h 156876"/>
                <a:gd name="connsiteX1" fmla="*/ 49911 w 7018972"/>
                <a:gd name="connsiteY1" fmla="*/ 857 h 156876"/>
                <a:gd name="connsiteX2" fmla="*/ 6967157 w 7018972"/>
                <a:gd name="connsiteY2" fmla="*/ 857 h 156876"/>
                <a:gd name="connsiteX3" fmla="*/ 7018973 w 7018972"/>
                <a:gd name="connsiteY3" fmla="*/ 857 h 156876"/>
                <a:gd name="connsiteX4" fmla="*/ 7018973 w 7018972"/>
                <a:gd name="connsiteY4" fmla="*/ 156115 h 156876"/>
                <a:gd name="connsiteX5" fmla="*/ 6970777 w 7018972"/>
                <a:gd name="connsiteY5" fmla="*/ 156115 h 156876"/>
                <a:gd name="connsiteX6" fmla="*/ 49911 w 7018972"/>
                <a:gd name="connsiteY6" fmla="*/ 156115 h 156876"/>
                <a:gd name="connsiteX7" fmla="*/ 0 w 7018972"/>
                <a:gd name="connsiteY7" fmla="*/ 156877 h 156876"/>
                <a:gd name="connsiteX8" fmla="*/ 0 w 7018972"/>
                <a:gd name="connsiteY8" fmla="*/ 0 h 15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56876">
                  <a:moveTo>
                    <a:pt x="0" y="95"/>
                  </a:moveTo>
                  <a:cubicBezTo>
                    <a:pt x="16669" y="381"/>
                    <a:pt x="33242" y="857"/>
                    <a:pt x="49911" y="857"/>
                  </a:cubicBezTo>
                  <a:cubicBezTo>
                    <a:pt x="2355628" y="857"/>
                    <a:pt x="4661440" y="857"/>
                    <a:pt x="6967157" y="857"/>
                  </a:cubicBezTo>
                  <a:cubicBezTo>
                    <a:pt x="6983635" y="857"/>
                    <a:pt x="7000113" y="857"/>
                    <a:pt x="7018973" y="857"/>
                  </a:cubicBezTo>
                  <a:lnTo>
                    <a:pt x="7018973" y="156115"/>
                  </a:lnTo>
                  <a:cubicBezTo>
                    <a:pt x="7003066" y="156115"/>
                    <a:pt x="6986874" y="156115"/>
                    <a:pt x="6970777" y="156115"/>
                  </a:cubicBezTo>
                  <a:cubicBezTo>
                    <a:pt x="4663821" y="156115"/>
                    <a:pt x="2356866" y="156115"/>
                    <a:pt x="49911" y="156115"/>
                  </a:cubicBezTo>
                  <a:cubicBezTo>
                    <a:pt x="33242" y="156115"/>
                    <a:pt x="16669" y="156591"/>
                    <a:pt x="0" y="156877"/>
                  </a:cubicBezTo>
                  <a:cubicBezTo>
                    <a:pt x="0" y="104585"/>
                    <a:pt x="0" y="52292"/>
                    <a:pt x="0" y="0"/>
                  </a:cubicBezTo>
                  <a:close/>
                </a:path>
              </a:pathLst>
            </a:custGeom>
            <a:grpFill/>
            <a:ln w="9525"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668FC82D-2C8A-F2E6-6DB8-12DAF93FD565}"/>
                </a:ext>
              </a:extLst>
            </p:cNvPr>
            <p:cNvSpPr/>
            <p:nvPr/>
          </p:nvSpPr>
          <p:spPr>
            <a:xfrm>
              <a:off x="2586037" y="4732971"/>
              <a:ext cx="7018972" cy="149733"/>
            </a:xfrm>
            <a:custGeom>
              <a:avLst/>
              <a:gdLst>
                <a:gd name="connsiteX0" fmla="*/ 0 w 7018972"/>
                <a:gd name="connsiteY0" fmla="*/ 95 h 149733"/>
                <a:gd name="connsiteX1" fmla="*/ 49911 w 7018972"/>
                <a:gd name="connsiteY1" fmla="*/ 857 h 149733"/>
                <a:gd name="connsiteX2" fmla="*/ 6967157 w 7018972"/>
                <a:gd name="connsiteY2" fmla="*/ 857 h 149733"/>
                <a:gd name="connsiteX3" fmla="*/ 7018973 w 7018972"/>
                <a:gd name="connsiteY3" fmla="*/ 857 h 149733"/>
                <a:gd name="connsiteX4" fmla="*/ 7018973 w 7018972"/>
                <a:gd name="connsiteY4" fmla="*/ 148971 h 149733"/>
                <a:gd name="connsiteX5" fmla="*/ 6970777 w 7018972"/>
                <a:gd name="connsiteY5" fmla="*/ 148971 h 149733"/>
                <a:gd name="connsiteX6" fmla="*/ 49911 w 7018972"/>
                <a:gd name="connsiteY6" fmla="*/ 148971 h 149733"/>
                <a:gd name="connsiteX7" fmla="*/ 0 w 7018972"/>
                <a:gd name="connsiteY7" fmla="*/ 149733 h 149733"/>
                <a:gd name="connsiteX8" fmla="*/ 0 w 7018972"/>
                <a:gd name="connsiteY8" fmla="*/ 0 h 14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9733">
                  <a:moveTo>
                    <a:pt x="0" y="95"/>
                  </a:moveTo>
                  <a:cubicBezTo>
                    <a:pt x="16669" y="381"/>
                    <a:pt x="33242" y="857"/>
                    <a:pt x="49911" y="857"/>
                  </a:cubicBezTo>
                  <a:cubicBezTo>
                    <a:pt x="2355628" y="857"/>
                    <a:pt x="4661440" y="857"/>
                    <a:pt x="6967157" y="857"/>
                  </a:cubicBezTo>
                  <a:lnTo>
                    <a:pt x="7018973" y="857"/>
                  </a:lnTo>
                  <a:lnTo>
                    <a:pt x="7018973" y="148971"/>
                  </a:lnTo>
                  <a:cubicBezTo>
                    <a:pt x="7003066" y="148971"/>
                    <a:pt x="6986874" y="148971"/>
                    <a:pt x="6970777" y="148971"/>
                  </a:cubicBezTo>
                  <a:cubicBezTo>
                    <a:pt x="4663821" y="148971"/>
                    <a:pt x="2356866" y="148971"/>
                    <a:pt x="49911" y="148971"/>
                  </a:cubicBezTo>
                  <a:cubicBezTo>
                    <a:pt x="33242" y="148971"/>
                    <a:pt x="16669" y="149447"/>
                    <a:pt x="0" y="149733"/>
                  </a:cubicBezTo>
                  <a:cubicBezTo>
                    <a:pt x="0" y="99822"/>
                    <a:pt x="0" y="49911"/>
                    <a:pt x="0" y="0"/>
                  </a:cubicBezTo>
                  <a:close/>
                </a:path>
              </a:pathLst>
            </a:custGeom>
            <a:grpFill/>
            <a:ln w="9525"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8E1FA8A4-B793-91C5-10B3-28A6A4DB9502}"/>
                </a:ext>
              </a:extLst>
            </p:cNvPr>
            <p:cNvSpPr/>
            <p:nvPr/>
          </p:nvSpPr>
          <p:spPr>
            <a:xfrm>
              <a:off x="2586037" y="4568951"/>
              <a:ext cx="7018972" cy="142589"/>
            </a:xfrm>
            <a:custGeom>
              <a:avLst/>
              <a:gdLst>
                <a:gd name="connsiteX0" fmla="*/ 0 w 7018972"/>
                <a:gd name="connsiteY0" fmla="*/ 95 h 142589"/>
                <a:gd name="connsiteX1" fmla="*/ 49911 w 7018972"/>
                <a:gd name="connsiteY1" fmla="*/ 857 h 142589"/>
                <a:gd name="connsiteX2" fmla="*/ 6967157 w 7018972"/>
                <a:gd name="connsiteY2" fmla="*/ 857 h 142589"/>
                <a:gd name="connsiteX3" fmla="*/ 7018973 w 7018972"/>
                <a:gd name="connsiteY3" fmla="*/ 857 h 142589"/>
                <a:gd name="connsiteX4" fmla="*/ 7018973 w 7018972"/>
                <a:gd name="connsiteY4" fmla="*/ 141827 h 142589"/>
                <a:gd name="connsiteX5" fmla="*/ 6970777 w 7018972"/>
                <a:gd name="connsiteY5" fmla="*/ 141827 h 142589"/>
                <a:gd name="connsiteX6" fmla="*/ 49911 w 7018972"/>
                <a:gd name="connsiteY6" fmla="*/ 141827 h 142589"/>
                <a:gd name="connsiteX7" fmla="*/ 0 w 7018972"/>
                <a:gd name="connsiteY7" fmla="*/ 142589 h 142589"/>
                <a:gd name="connsiteX8" fmla="*/ 0 w 7018972"/>
                <a:gd name="connsiteY8" fmla="*/ 0 h 14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2589">
                  <a:moveTo>
                    <a:pt x="0" y="95"/>
                  </a:moveTo>
                  <a:cubicBezTo>
                    <a:pt x="16669" y="381"/>
                    <a:pt x="33242" y="857"/>
                    <a:pt x="49911" y="857"/>
                  </a:cubicBezTo>
                  <a:cubicBezTo>
                    <a:pt x="2355628" y="857"/>
                    <a:pt x="4661440" y="857"/>
                    <a:pt x="6967157" y="857"/>
                  </a:cubicBezTo>
                  <a:lnTo>
                    <a:pt x="7018973" y="857"/>
                  </a:lnTo>
                  <a:lnTo>
                    <a:pt x="7018973" y="141827"/>
                  </a:lnTo>
                  <a:lnTo>
                    <a:pt x="6970777" y="141827"/>
                  </a:lnTo>
                  <a:cubicBezTo>
                    <a:pt x="4663821" y="141827"/>
                    <a:pt x="2356866" y="141827"/>
                    <a:pt x="49911" y="141827"/>
                  </a:cubicBezTo>
                  <a:cubicBezTo>
                    <a:pt x="33242" y="141827"/>
                    <a:pt x="16669" y="142304"/>
                    <a:pt x="0" y="142589"/>
                  </a:cubicBezTo>
                  <a:cubicBezTo>
                    <a:pt x="0" y="95060"/>
                    <a:pt x="0" y="47530"/>
                    <a:pt x="0" y="0"/>
                  </a:cubicBezTo>
                  <a:close/>
                </a:path>
              </a:pathLst>
            </a:custGeom>
            <a:grpFill/>
            <a:ln w="9525"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75820A71-A5FF-B160-0359-F9C698DE765E}"/>
                </a:ext>
              </a:extLst>
            </p:cNvPr>
            <p:cNvSpPr/>
            <p:nvPr/>
          </p:nvSpPr>
          <p:spPr>
            <a:xfrm>
              <a:off x="2586037" y="4404930"/>
              <a:ext cx="7018972" cy="135540"/>
            </a:xfrm>
            <a:custGeom>
              <a:avLst/>
              <a:gdLst>
                <a:gd name="connsiteX0" fmla="*/ 0 w 7018972"/>
                <a:gd name="connsiteY0" fmla="*/ 95 h 135540"/>
                <a:gd name="connsiteX1" fmla="*/ 49911 w 7018972"/>
                <a:gd name="connsiteY1" fmla="*/ 857 h 135540"/>
                <a:gd name="connsiteX2" fmla="*/ 6967157 w 7018972"/>
                <a:gd name="connsiteY2" fmla="*/ 857 h 135540"/>
                <a:gd name="connsiteX3" fmla="*/ 7018973 w 7018972"/>
                <a:gd name="connsiteY3" fmla="*/ 857 h 135540"/>
                <a:gd name="connsiteX4" fmla="*/ 7018973 w 7018972"/>
                <a:gd name="connsiteY4" fmla="*/ 134779 h 135540"/>
                <a:gd name="connsiteX5" fmla="*/ 6970777 w 7018972"/>
                <a:gd name="connsiteY5" fmla="*/ 134779 h 135540"/>
                <a:gd name="connsiteX6" fmla="*/ 49911 w 7018972"/>
                <a:gd name="connsiteY6" fmla="*/ 134779 h 135540"/>
                <a:gd name="connsiteX7" fmla="*/ 0 w 7018972"/>
                <a:gd name="connsiteY7" fmla="*/ 135541 h 135540"/>
                <a:gd name="connsiteX8" fmla="*/ 0 w 7018972"/>
                <a:gd name="connsiteY8" fmla="*/ 0 h 13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35540">
                  <a:moveTo>
                    <a:pt x="0" y="95"/>
                  </a:moveTo>
                  <a:cubicBezTo>
                    <a:pt x="16669" y="381"/>
                    <a:pt x="33242" y="857"/>
                    <a:pt x="49911" y="857"/>
                  </a:cubicBezTo>
                  <a:cubicBezTo>
                    <a:pt x="2355628" y="857"/>
                    <a:pt x="4661440" y="857"/>
                    <a:pt x="6967157" y="857"/>
                  </a:cubicBezTo>
                  <a:cubicBezTo>
                    <a:pt x="6983635" y="857"/>
                    <a:pt x="7000113" y="857"/>
                    <a:pt x="7018973" y="857"/>
                  </a:cubicBezTo>
                  <a:lnTo>
                    <a:pt x="7018973" y="134779"/>
                  </a:lnTo>
                  <a:lnTo>
                    <a:pt x="6970777" y="134779"/>
                  </a:lnTo>
                  <a:cubicBezTo>
                    <a:pt x="4663821" y="134779"/>
                    <a:pt x="2356866" y="134779"/>
                    <a:pt x="49911" y="134779"/>
                  </a:cubicBezTo>
                  <a:cubicBezTo>
                    <a:pt x="33242" y="134779"/>
                    <a:pt x="16669" y="135255"/>
                    <a:pt x="0" y="135541"/>
                  </a:cubicBezTo>
                  <a:cubicBezTo>
                    <a:pt x="0" y="90392"/>
                    <a:pt x="0" y="45244"/>
                    <a:pt x="0" y="0"/>
                  </a:cubicBezTo>
                  <a:close/>
                </a:path>
              </a:pathLst>
            </a:custGeom>
            <a:grpFill/>
            <a:ln w="9525"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E3793E43-B64B-1CCF-4B84-61283C6F4B65}"/>
                </a:ext>
              </a:extLst>
            </p:cNvPr>
            <p:cNvSpPr/>
            <p:nvPr/>
          </p:nvSpPr>
          <p:spPr>
            <a:xfrm>
              <a:off x="2586037" y="4240910"/>
              <a:ext cx="7018972" cy="128397"/>
            </a:xfrm>
            <a:custGeom>
              <a:avLst/>
              <a:gdLst>
                <a:gd name="connsiteX0" fmla="*/ 0 w 7018972"/>
                <a:gd name="connsiteY0" fmla="*/ 95 h 128397"/>
                <a:gd name="connsiteX1" fmla="*/ 49911 w 7018972"/>
                <a:gd name="connsiteY1" fmla="*/ 857 h 128397"/>
                <a:gd name="connsiteX2" fmla="*/ 6967157 w 7018972"/>
                <a:gd name="connsiteY2" fmla="*/ 857 h 128397"/>
                <a:gd name="connsiteX3" fmla="*/ 7018973 w 7018972"/>
                <a:gd name="connsiteY3" fmla="*/ 857 h 128397"/>
                <a:gd name="connsiteX4" fmla="*/ 7018973 w 7018972"/>
                <a:gd name="connsiteY4" fmla="*/ 127635 h 128397"/>
                <a:gd name="connsiteX5" fmla="*/ 6970777 w 7018972"/>
                <a:gd name="connsiteY5" fmla="*/ 127635 h 128397"/>
                <a:gd name="connsiteX6" fmla="*/ 49911 w 7018972"/>
                <a:gd name="connsiteY6" fmla="*/ 127635 h 128397"/>
                <a:gd name="connsiteX7" fmla="*/ 0 w 7018972"/>
                <a:gd name="connsiteY7" fmla="*/ 128397 h 128397"/>
                <a:gd name="connsiteX8" fmla="*/ 0 w 7018972"/>
                <a:gd name="connsiteY8" fmla="*/ 0 h 12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8397">
                  <a:moveTo>
                    <a:pt x="0" y="95"/>
                  </a:moveTo>
                  <a:cubicBezTo>
                    <a:pt x="16669" y="381"/>
                    <a:pt x="33242" y="857"/>
                    <a:pt x="49911" y="857"/>
                  </a:cubicBezTo>
                  <a:cubicBezTo>
                    <a:pt x="2355628" y="857"/>
                    <a:pt x="4661440" y="857"/>
                    <a:pt x="6967157" y="857"/>
                  </a:cubicBezTo>
                  <a:lnTo>
                    <a:pt x="7018973" y="857"/>
                  </a:lnTo>
                  <a:lnTo>
                    <a:pt x="7018973" y="127635"/>
                  </a:lnTo>
                  <a:lnTo>
                    <a:pt x="6970777" y="127635"/>
                  </a:lnTo>
                  <a:cubicBezTo>
                    <a:pt x="4663821" y="127635"/>
                    <a:pt x="2356866" y="127635"/>
                    <a:pt x="49911" y="127635"/>
                  </a:cubicBezTo>
                  <a:cubicBezTo>
                    <a:pt x="33242" y="127635"/>
                    <a:pt x="16669" y="128111"/>
                    <a:pt x="0" y="128397"/>
                  </a:cubicBezTo>
                  <a:cubicBezTo>
                    <a:pt x="0" y="85630"/>
                    <a:pt x="0" y="42863"/>
                    <a:pt x="0" y="0"/>
                  </a:cubicBezTo>
                  <a:close/>
                </a:path>
              </a:pathLst>
            </a:custGeom>
            <a:grpFill/>
            <a:ln w="9525"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E389100A-746F-10CC-4B3C-9EAD20889510}"/>
                </a:ext>
              </a:extLst>
            </p:cNvPr>
            <p:cNvSpPr/>
            <p:nvPr/>
          </p:nvSpPr>
          <p:spPr>
            <a:xfrm>
              <a:off x="2586037" y="4076985"/>
              <a:ext cx="7018972" cy="121158"/>
            </a:xfrm>
            <a:custGeom>
              <a:avLst/>
              <a:gdLst>
                <a:gd name="connsiteX0" fmla="*/ 0 w 7018972"/>
                <a:gd name="connsiteY0" fmla="*/ 0 h 121158"/>
                <a:gd name="connsiteX1" fmla="*/ 49911 w 7018972"/>
                <a:gd name="connsiteY1" fmla="*/ 762 h 121158"/>
                <a:gd name="connsiteX2" fmla="*/ 6967157 w 7018972"/>
                <a:gd name="connsiteY2" fmla="*/ 762 h 121158"/>
                <a:gd name="connsiteX3" fmla="*/ 7018973 w 7018972"/>
                <a:gd name="connsiteY3" fmla="*/ 762 h 121158"/>
                <a:gd name="connsiteX4" fmla="*/ 7018973 w 7018972"/>
                <a:gd name="connsiteY4" fmla="*/ 120396 h 121158"/>
                <a:gd name="connsiteX5" fmla="*/ 6970777 w 7018972"/>
                <a:gd name="connsiteY5" fmla="*/ 120396 h 121158"/>
                <a:gd name="connsiteX6" fmla="*/ 49911 w 7018972"/>
                <a:gd name="connsiteY6" fmla="*/ 120396 h 121158"/>
                <a:gd name="connsiteX7" fmla="*/ 0 w 7018972"/>
                <a:gd name="connsiteY7" fmla="*/ 121158 h 121158"/>
                <a:gd name="connsiteX8" fmla="*/ 0 w 7018972"/>
                <a:gd name="connsiteY8" fmla="*/ 0 h 12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1158">
                  <a:moveTo>
                    <a:pt x="0" y="0"/>
                  </a:moveTo>
                  <a:cubicBezTo>
                    <a:pt x="16669" y="286"/>
                    <a:pt x="33242" y="762"/>
                    <a:pt x="49911" y="762"/>
                  </a:cubicBezTo>
                  <a:cubicBezTo>
                    <a:pt x="2355628" y="762"/>
                    <a:pt x="4661440" y="762"/>
                    <a:pt x="6967157" y="762"/>
                  </a:cubicBezTo>
                  <a:lnTo>
                    <a:pt x="7018973" y="762"/>
                  </a:lnTo>
                  <a:lnTo>
                    <a:pt x="7018973" y="120396"/>
                  </a:lnTo>
                  <a:lnTo>
                    <a:pt x="6970777" y="120396"/>
                  </a:lnTo>
                  <a:cubicBezTo>
                    <a:pt x="4663821" y="120396"/>
                    <a:pt x="2356866" y="120396"/>
                    <a:pt x="49911" y="120396"/>
                  </a:cubicBezTo>
                  <a:cubicBezTo>
                    <a:pt x="33242" y="120396"/>
                    <a:pt x="16669" y="120872"/>
                    <a:pt x="0" y="121158"/>
                  </a:cubicBezTo>
                  <a:cubicBezTo>
                    <a:pt x="0" y="80867"/>
                    <a:pt x="0" y="40386"/>
                    <a:pt x="0" y="0"/>
                  </a:cubicBezTo>
                  <a:close/>
                </a:path>
              </a:pathLst>
            </a:custGeom>
            <a:grpFill/>
            <a:ln w="9525"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CE8945C4-AB34-3B2B-CC91-3B057EB205E3}"/>
                </a:ext>
              </a:extLst>
            </p:cNvPr>
            <p:cNvSpPr/>
            <p:nvPr/>
          </p:nvSpPr>
          <p:spPr>
            <a:xfrm>
              <a:off x="2586037" y="3912869"/>
              <a:ext cx="7018972" cy="114109"/>
            </a:xfrm>
            <a:custGeom>
              <a:avLst/>
              <a:gdLst>
                <a:gd name="connsiteX0" fmla="*/ 0 w 7018972"/>
                <a:gd name="connsiteY0" fmla="*/ 95 h 114109"/>
                <a:gd name="connsiteX1" fmla="*/ 49911 w 7018972"/>
                <a:gd name="connsiteY1" fmla="*/ 858 h 114109"/>
                <a:gd name="connsiteX2" fmla="*/ 6967157 w 7018972"/>
                <a:gd name="connsiteY2" fmla="*/ 858 h 114109"/>
                <a:gd name="connsiteX3" fmla="*/ 7018973 w 7018972"/>
                <a:gd name="connsiteY3" fmla="*/ 858 h 114109"/>
                <a:gd name="connsiteX4" fmla="*/ 7018973 w 7018972"/>
                <a:gd name="connsiteY4" fmla="*/ 113348 h 114109"/>
                <a:gd name="connsiteX5" fmla="*/ 6970777 w 7018972"/>
                <a:gd name="connsiteY5" fmla="*/ 113348 h 114109"/>
                <a:gd name="connsiteX6" fmla="*/ 49911 w 7018972"/>
                <a:gd name="connsiteY6" fmla="*/ 113348 h 114109"/>
                <a:gd name="connsiteX7" fmla="*/ 0 w 7018972"/>
                <a:gd name="connsiteY7" fmla="*/ 114110 h 114109"/>
                <a:gd name="connsiteX8" fmla="*/ 0 w 7018972"/>
                <a:gd name="connsiteY8" fmla="*/ 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14109">
                  <a:moveTo>
                    <a:pt x="0" y="95"/>
                  </a:moveTo>
                  <a:cubicBezTo>
                    <a:pt x="16669" y="381"/>
                    <a:pt x="33242" y="858"/>
                    <a:pt x="49911" y="858"/>
                  </a:cubicBezTo>
                  <a:cubicBezTo>
                    <a:pt x="2355628" y="858"/>
                    <a:pt x="4661440" y="858"/>
                    <a:pt x="6967157" y="858"/>
                  </a:cubicBezTo>
                  <a:lnTo>
                    <a:pt x="7018973" y="858"/>
                  </a:lnTo>
                  <a:lnTo>
                    <a:pt x="7018973" y="113348"/>
                  </a:lnTo>
                  <a:lnTo>
                    <a:pt x="6970777" y="113348"/>
                  </a:lnTo>
                  <a:cubicBezTo>
                    <a:pt x="4663821" y="113348"/>
                    <a:pt x="2356866" y="113348"/>
                    <a:pt x="49911" y="113348"/>
                  </a:cubicBezTo>
                  <a:cubicBezTo>
                    <a:pt x="33242" y="113348"/>
                    <a:pt x="16669" y="113824"/>
                    <a:pt x="0" y="114110"/>
                  </a:cubicBezTo>
                  <a:cubicBezTo>
                    <a:pt x="0" y="76105"/>
                    <a:pt x="0" y="38005"/>
                    <a:pt x="0" y="0"/>
                  </a:cubicBezTo>
                  <a:close/>
                </a:path>
              </a:pathLst>
            </a:custGeom>
            <a:grpFill/>
            <a:ln w="9525"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18199540-D7D0-55C1-BA92-CB3F60F5DAC8}"/>
                </a:ext>
              </a:extLst>
            </p:cNvPr>
            <p:cNvSpPr/>
            <p:nvPr/>
          </p:nvSpPr>
          <p:spPr>
            <a:xfrm>
              <a:off x="2585941" y="3748849"/>
              <a:ext cx="7018972" cy="106965"/>
            </a:xfrm>
            <a:custGeom>
              <a:avLst/>
              <a:gdLst>
                <a:gd name="connsiteX0" fmla="*/ 95 w 7018972"/>
                <a:gd name="connsiteY0" fmla="*/ 95 h 106965"/>
                <a:gd name="connsiteX1" fmla="*/ 50006 w 7018972"/>
                <a:gd name="connsiteY1" fmla="*/ 857 h 106965"/>
                <a:gd name="connsiteX2" fmla="*/ 6967252 w 7018972"/>
                <a:gd name="connsiteY2" fmla="*/ 857 h 106965"/>
                <a:gd name="connsiteX3" fmla="*/ 7018973 w 7018972"/>
                <a:gd name="connsiteY3" fmla="*/ 857 h 106965"/>
                <a:gd name="connsiteX4" fmla="*/ 7018973 w 7018972"/>
                <a:gd name="connsiteY4" fmla="*/ 106204 h 106965"/>
                <a:gd name="connsiteX5" fmla="*/ 6970776 w 7018972"/>
                <a:gd name="connsiteY5" fmla="*/ 106204 h 106965"/>
                <a:gd name="connsiteX6" fmla="*/ 49911 w 7018972"/>
                <a:gd name="connsiteY6" fmla="*/ 106204 h 106965"/>
                <a:gd name="connsiteX7" fmla="*/ 0 w 7018972"/>
                <a:gd name="connsiteY7" fmla="*/ 106966 h 106965"/>
                <a:gd name="connsiteX8" fmla="*/ 0 w 7018972"/>
                <a:gd name="connsiteY8" fmla="*/ 0 h 10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06965">
                  <a:moveTo>
                    <a:pt x="95" y="95"/>
                  </a:moveTo>
                  <a:cubicBezTo>
                    <a:pt x="16764" y="381"/>
                    <a:pt x="33338" y="857"/>
                    <a:pt x="50006" y="857"/>
                  </a:cubicBezTo>
                  <a:cubicBezTo>
                    <a:pt x="2355723" y="857"/>
                    <a:pt x="4661535" y="857"/>
                    <a:pt x="6967252" y="857"/>
                  </a:cubicBezTo>
                  <a:lnTo>
                    <a:pt x="7018973" y="857"/>
                  </a:lnTo>
                  <a:lnTo>
                    <a:pt x="7018973" y="106204"/>
                  </a:lnTo>
                  <a:lnTo>
                    <a:pt x="6970776" y="106204"/>
                  </a:lnTo>
                  <a:cubicBezTo>
                    <a:pt x="4663821" y="106204"/>
                    <a:pt x="2356866" y="106204"/>
                    <a:pt x="49911" y="106204"/>
                  </a:cubicBezTo>
                  <a:cubicBezTo>
                    <a:pt x="33242" y="106204"/>
                    <a:pt x="16669" y="106680"/>
                    <a:pt x="0" y="106966"/>
                  </a:cubicBezTo>
                  <a:cubicBezTo>
                    <a:pt x="0" y="71342"/>
                    <a:pt x="0" y="35624"/>
                    <a:pt x="0" y="0"/>
                  </a:cubicBezTo>
                  <a:close/>
                </a:path>
              </a:pathLst>
            </a:custGeom>
            <a:grpFill/>
            <a:ln w="9525"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2AE98CA8-3171-74BE-BA87-B2A1E92CB140}"/>
                </a:ext>
              </a:extLst>
            </p:cNvPr>
            <p:cNvSpPr/>
            <p:nvPr/>
          </p:nvSpPr>
          <p:spPr>
            <a:xfrm>
              <a:off x="2585941" y="3584923"/>
              <a:ext cx="7018972" cy="99726"/>
            </a:xfrm>
            <a:custGeom>
              <a:avLst/>
              <a:gdLst>
                <a:gd name="connsiteX0" fmla="*/ 95 w 7018972"/>
                <a:gd name="connsiteY0" fmla="*/ 0 h 99726"/>
                <a:gd name="connsiteX1" fmla="*/ 50006 w 7018972"/>
                <a:gd name="connsiteY1" fmla="*/ 762 h 99726"/>
                <a:gd name="connsiteX2" fmla="*/ 6967252 w 7018972"/>
                <a:gd name="connsiteY2" fmla="*/ 762 h 99726"/>
                <a:gd name="connsiteX3" fmla="*/ 7018973 w 7018972"/>
                <a:gd name="connsiteY3" fmla="*/ 762 h 99726"/>
                <a:gd name="connsiteX4" fmla="*/ 7018973 w 7018972"/>
                <a:gd name="connsiteY4" fmla="*/ 98965 h 99726"/>
                <a:gd name="connsiteX5" fmla="*/ 6970776 w 7018972"/>
                <a:gd name="connsiteY5" fmla="*/ 98965 h 99726"/>
                <a:gd name="connsiteX6" fmla="*/ 49911 w 7018972"/>
                <a:gd name="connsiteY6" fmla="*/ 98965 h 99726"/>
                <a:gd name="connsiteX7" fmla="*/ 0 w 7018972"/>
                <a:gd name="connsiteY7" fmla="*/ 99727 h 99726"/>
                <a:gd name="connsiteX8" fmla="*/ 95 w 7018972"/>
                <a:gd name="connsiteY8"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9726">
                  <a:moveTo>
                    <a:pt x="95" y="0"/>
                  </a:moveTo>
                  <a:cubicBezTo>
                    <a:pt x="16764" y="286"/>
                    <a:pt x="33338" y="762"/>
                    <a:pt x="50006" y="762"/>
                  </a:cubicBezTo>
                  <a:cubicBezTo>
                    <a:pt x="2355723" y="762"/>
                    <a:pt x="4661535" y="762"/>
                    <a:pt x="6967252" y="762"/>
                  </a:cubicBezTo>
                  <a:lnTo>
                    <a:pt x="7018973" y="762"/>
                  </a:lnTo>
                  <a:lnTo>
                    <a:pt x="7018973" y="98965"/>
                  </a:lnTo>
                  <a:lnTo>
                    <a:pt x="6970776" y="98965"/>
                  </a:lnTo>
                  <a:cubicBezTo>
                    <a:pt x="4663821" y="98965"/>
                    <a:pt x="2356866" y="98965"/>
                    <a:pt x="49911" y="98965"/>
                  </a:cubicBezTo>
                  <a:cubicBezTo>
                    <a:pt x="33242" y="98965"/>
                    <a:pt x="16669" y="99441"/>
                    <a:pt x="0" y="99727"/>
                  </a:cubicBezTo>
                  <a:cubicBezTo>
                    <a:pt x="95" y="66580"/>
                    <a:pt x="95" y="33242"/>
                    <a:pt x="95" y="0"/>
                  </a:cubicBezTo>
                  <a:close/>
                </a:path>
              </a:pathLst>
            </a:custGeom>
            <a:grpFill/>
            <a:ln w="9525"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9F4B6CF5-091A-ECB8-50BF-D394347D61AC}"/>
                </a:ext>
              </a:extLst>
            </p:cNvPr>
            <p:cNvSpPr/>
            <p:nvPr/>
          </p:nvSpPr>
          <p:spPr>
            <a:xfrm>
              <a:off x="2586037" y="3420807"/>
              <a:ext cx="7018972" cy="92678"/>
            </a:xfrm>
            <a:custGeom>
              <a:avLst/>
              <a:gdLst>
                <a:gd name="connsiteX0" fmla="*/ 0 w 7018972"/>
                <a:gd name="connsiteY0" fmla="*/ 95 h 92678"/>
                <a:gd name="connsiteX1" fmla="*/ 49911 w 7018972"/>
                <a:gd name="connsiteY1" fmla="*/ 857 h 92678"/>
                <a:gd name="connsiteX2" fmla="*/ 6967252 w 7018972"/>
                <a:gd name="connsiteY2" fmla="*/ 857 h 92678"/>
                <a:gd name="connsiteX3" fmla="*/ 7018973 w 7018972"/>
                <a:gd name="connsiteY3" fmla="*/ 857 h 92678"/>
                <a:gd name="connsiteX4" fmla="*/ 7018973 w 7018972"/>
                <a:gd name="connsiteY4" fmla="*/ 91916 h 92678"/>
                <a:gd name="connsiteX5" fmla="*/ 6970777 w 7018972"/>
                <a:gd name="connsiteY5" fmla="*/ 91916 h 92678"/>
                <a:gd name="connsiteX6" fmla="*/ 49911 w 7018972"/>
                <a:gd name="connsiteY6" fmla="*/ 91916 h 92678"/>
                <a:gd name="connsiteX7" fmla="*/ 0 w 7018972"/>
                <a:gd name="connsiteY7" fmla="*/ 92678 h 92678"/>
                <a:gd name="connsiteX8" fmla="*/ 0 w 7018972"/>
                <a:gd name="connsiteY8" fmla="*/ 0 h 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2678">
                  <a:moveTo>
                    <a:pt x="0" y="95"/>
                  </a:moveTo>
                  <a:cubicBezTo>
                    <a:pt x="16669" y="381"/>
                    <a:pt x="33242" y="857"/>
                    <a:pt x="49911" y="857"/>
                  </a:cubicBezTo>
                  <a:cubicBezTo>
                    <a:pt x="2355723" y="857"/>
                    <a:pt x="4661440" y="857"/>
                    <a:pt x="6967252" y="857"/>
                  </a:cubicBezTo>
                  <a:lnTo>
                    <a:pt x="7018973" y="857"/>
                  </a:lnTo>
                  <a:lnTo>
                    <a:pt x="7018973" y="91916"/>
                  </a:lnTo>
                  <a:lnTo>
                    <a:pt x="6970777" y="91916"/>
                  </a:lnTo>
                  <a:cubicBezTo>
                    <a:pt x="4663821" y="91916"/>
                    <a:pt x="2356866" y="91916"/>
                    <a:pt x="49911" y="91916"/>
                  </a:cubicBezTo>
                  <a:cubicBezTo>
                    <a:pt x="33242" y="91916"/>
                    <a:pt x="16669" y="92392"/>
                    <a:pt x="0" y="92678"/>
                  </a:cubicBezTo>
                  <a:cubicBezTo>
                    <a:pt x="0" y="61817"/>
                    <a:pt x="0" y="30861"/>
                    <a:pt x="0" y="0"/>
                  </a:cubicBezTo>
                  <a:close/>
                </a:path>
              </a:pathLst>
            </a:custGeom>
            <a:grpFill/>
            <a:ln w="9525"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D6D4480E-604E-9998-A033-E6560A267ABD}"/>
                </a:ext>
              </a:extLst>
            </p:cNvPr>
            <p:cNvSpPr/>
            <p:nvPr/>
          </p:nvSpPr>
          <p:spPr>
            <a:xfrm>
              <a:off x="2586037" y="3256882"/>
              <a:ext cx="7018972" cy="85439"/>
            </a:xfrm>
            <a:custGeom>
              <a:avLst/>
              <a:gdLst>
                <a:gd name="connsiteX0" fmla="*/ 0 w 7018972"/>
                <a:gd name="connsiteY0" fmla="*/ 0 h 85439"/>
                <a:gd name="connsiteX1" fmla="*/ 49911 w 7018972"/>
                <a:gd name="connsiteY1" fmla="*/ 762 h 85439"/>
                <a:gd name="connsiteX2" fmla="*/ 6967252 w 7018972"/>
                <a:gd name="connsiteY2" fmla="*/ 762 h 85439"/>
                <a:gd name="connsiteX3" fmla="*/ 7018973 w 7018972"/>
                <a:gd name="connsiteY3" fmla="*/ 762 h 85439"/>
                <a:gd name="connsiteX4" fmla="*/ 7018973 w 7018972"/>
                <a:gd name="connsiteY4" fmla="*/ 84677 h 85439"/>
                <a:gd name="connsiteX5" fmla="*/ 6970777 w 7018972"/>
                <a:gd name="connsiteY5" fmla="*/ 84677 h 85439"/>
                <a:gd name="connsiteX6" fmla="*/ 49911 w 7018972"/>
                <a:gd name="connsiteY6" fmla="*/ 84677 h 85439"/>
                <a:gd name="connsiteX7" fmla="*/ 0 w 7018972"/>
                <a:gd name="connsiteY7" fmla="*/ 85439 h 85439"/>
                <a:gd name="connsiteX8" fmla="*/ 0 w 7018972"/>
                <a:gd name="connsiteY8" fmla="*/ 0 h 8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85439">
                  <a:moveTo>
                    <a:pt x="0" y="0"/>
                  </a:moveTo>
                  <a:cubicBezTo>
                    <a:pt x="16669" y="286"/>
                    <a:pt x="33242" y="762"/>
                    <a:pt x="49911" y="762"/>
                  </a:cubicBezTo>
                  <a:cubicBezTo>
                    <a:pt x="2355723" y="762"/>
                    <a:pt x="4661440" y="762"/>
                    <a:pt x="6967252" y="762"/>
                  </a:cubicBezTo>
                  <a:lnTo>
                    <a:pt x="7018973" y="762"/>
                  </a:lnTo>
                  <a:lnTo>
                    <a:pt x="7018973" y="84677"/>
                  </a:lnTo>
                  <a:lnTo>
                    <a:pt x="6970777" y="84677"/>
                  </a:lnTo>
                  <a:cubicBezTo>
                    <a:pt x="4663821" y="84677"/>
                    <a:pt x="2356866" y="84677"/>
                    <a:pt x="49911" y="84677"/>
                  </a:cubicBezTo>
                  <a:cubicBezTo>
                    <a:pt x="33242" y="84677"/>
                    <a:pt x="16669" y="85154"/>
                    <a:pt x="0" y="85439"/>
                  </a:cubicBezTo>
                  <a:cubicBezTo>
                    <a:pt x="0" y="57055"/>
                    <a:pt x="0" y="28480"/>
                    <a:pt x="0" y="0"/>
                  </a:cubicBezTo>
                  <a:close/>
                </a:path>
              </a:pathLst>
            </a:custGeom>
            <a:grpFill/>
            <a:ln w="9525"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2CE5C924-C786-D498-A62D-B7D7E69A05DC}"/>
                </a:ext>
              </a:extLst>
            </p:cNvPr>
            <p:cNvSpPr/>
            <p:nvPr/>
          </p:nvSpPr>
          <p:spPr>
            <a:xfrm>
              <a:off x="2586037" y="3092766"/>
              <a:ext cx="7018972" cy="78486"/>
            </a:xfrm>
            <a:custGeom>
              <a:avLst/>
              <a:gdLst>
                <a:gd name="connsiteX0" fmla="*/ 0 w 7018972"/>
                <a:gd name="connsiteY0" fmla="*/ 95 h 78486"/>
                <a:gd name="connsiteX1" fmla="*/ 49911 w 7018972"/>
                <a:gd name="connsiteY1" fmla="*/ 857 h 78486"/>
                <a:gd name="connsiteX2" fmla="*/ 6967252 w 7018972"/>
                <a:gd name="connsiteY2" fmla="*/ 857 h 78486"/>
                <a:gd name="connsiteX3" fmla="*/ 7018973 w 7018972"/>
                <a:gd name="connsiteY3" fmla="*/ 857 h 78486"/>
                <a:gd name="connsiteX4" fmla="*/ 7018973 w 7018972"/>
                <a:gd name="connsiteY4" fmla="*/ 77724 h 78486"/>
                <a:gd name="connsiteX5" fmla="*/ 6970777 w 7018972"/>
                <a:gd name="connsiteY5" fmla="*/ 77724 h 78486"/>
                <a:gd name="connsiteX6" fmla="*/ 49911 w 7018972"/>
                <a:gd name="connsiteY6" fmla="*/ 77724 h 78486"/>
                <a:gd name="connsiteX7" fmla="*/ 0 w 7018972"/>
                <a:gd name="connsiteY7" fmla="*/ 78486 h 78486"/>
                <a:gd name="connsiteX8" fmla="*/ 0 w 7018972"/>
                <a:gd name="connsiteY8" fmla="*/ 0 h 7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8486">
                  <a:moveTo>
                    <a:pt x="0" y="95"/>
                  </a:moveTo>
                  <a:cubicBezTo>
                    <a:pt x="16669" y="381"/>
                    <a:pt x="33242" y="857"/>
                    <a:pt x="49911" y="857"/>
                  </a:cubicBezTo>
                  <a:cubicBezTo>
                    <a:pt x="2355723" y="857"/>
                    <a:pt x="4661440" y="857"/>
                    <a:pt x="6967252" y="857"/>
                  </a:cubicBezTo>
                  <a:lnTo>
                    <a:pt x="7018973" y="857"/>
                  </a:lnTo>
                  <a:lnTo>
                    <a:pt x="7018973" y="77724"/>
                  </a:lnTo>
                  <a:lnTo>
                    <a:pt x="6970777" y="77724"/>
                  </a:lnTo>
                  <a:cubicBezTo>
                    <a:pt x="4663821" y="77724"/>
                    <a:pt x="2356866" y="77724"/>
                    <a:pt x="49911" y="77724"/>
                  </a:cubicBezTo>
                  <a:cubicBezTo>
                    <a:pt x="33242" y="77724"/>
                    <a:pt x="16669" y="78200"/>
                    <a:pt x="0" y="78486"/>
                  </a:cubicBezTo>
                  <a:cubicBezTo>
                    <a:pt x="0" y="52292"/>
                    <a:pt x="0" y="26194"/>
                    <a:pt x="0" y="0"/>
                  </a:cubicBezTo>
                  <a:close/>
                </a:path>
              </a:pathLst>
            </a:custGeom>
            <a:grpFill/>
            <a:ln w="9525"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C7FDDE6F-859B-D8A0-8C20-A4E853C7FD93}"/>
                </a:ext>
              </a:extLst>
            </p:cNvPr>
            <p:cNvSpPr/>
            <p:nvPr/>
          </p:nvSpPr>
          <p:spPr>
            <a:xfrm>
              <a:off x="2586037" y="2928746"/>
              <a:ext cx="7018972" cy="71342"/>
            </a:xfrm>
            <a:custGeom>
              <a:avLst/>
              <a:gdLst>
                <a:gd name="connsiteX0" fmla="*/ 0 w 7018972"/>
                <a:gd name="connsiteY0" fmla="*/ 95 h 71342"/>
                <a:gd name="connsiteX1" fmla="*/ 49911 w 7018972"/>
                <a:gd name="connsiteY1" fmla="*/ 857 h 71342"/>
                <a:gd name="connsiteX2" fmla="*/ 6967252 w 7018972"/>
                <a:gd name="connsiteY2" fmla="*/ 857 h 71342"/>
                <a:gd name="connsiteX3" fmla="*/ 7018973 w 7018972"/>
                <a:gd name="connsiteY3" fmla="*/ 857 h 71342"/>
                <a:gd name="connsiteX4" fmla="*/ 7018973 w 7018972"/>
                <a:gd name="connsiteY4" fmla="*/ 70580 h 71342"/>
                <a:gd name="connsiteX5" fmla="*/ 6970777 w 7018972"/>
                <a:gd name="connsiteY5" fmla="*/ 70580 h 71342"/>
                <a:gd name="connsiteX6" fmla="*/ 49911 w 7018972"/>
                <a:gd name="connsiteY6" fmla="*/ 70580 h 71342"/>
                <a:gd name="connsiteX7" fmla="*/ 0 w 7018972"/>
                <a:gd name="connsiteY7" fmla="*/ 71342 h 71342"/>
                <a:gd name="connsiteX8" fmla="*/ 0 w 7018972"/>
                <a:gd name="connsiteY8" fmla="*/ 0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1342">
                  <a:moveTo>
                    <a:pt x="0" y="95"/>
                  </a:moveTo>
                  <a:cubicBezTo>
                    <a:pt x="16669" y="381"/>
                    <a:pt x="33242" y="857"/>
                    <a:pt x="49911" y="857"/>
                  </a:cubicBezTo>
                  <a:cubicBezTo>
                    <a:pt x="2355723" y="857"/>
                    <a:pt x="4661440" y="857"/>
                    <a:pt x="6967252" y="857"/>
                  </a:cubicBezTo>
                  <a:cubicBezTo>
                    <a:pt x="6983730" y="857"/>
                    <a:pt x="7000208" y="857"/>
                    <a:pt x="7018973" y="857"/>
                  </a:cubicBezTo>
                  <a:lnTo>
                    <a:pt x="7018973" y="70580"/>
                  </a:lnTo>
                  <a:cubicBezTo>
                    <a:pt x="7003161" y="70580"/>
                    <a:pt x="6986969" y="70580"/>
                    <a:pt x="6970777" y="70580"/>
                  </a:cubicBezTo>
                  <a:cubicBezTo>
                    <a:pt x="4663821" y="70580"/>
                    <a:pt x="2356866" y="70580"/>
                    <a:pt x="49911" y="70580"/>
                  </a:cubicBezTo>
                  <a:cubicBezTo>
                    <a:pt x="33242" y="70580"/>
                    <a:pt x="16669" y="71057"/>
                    <a:pt x="0" y="71342"/>
                  </a:cubicBezTo>
                  <a:lnTo>
                    <a:pt x="0" y="0"/>
                  </a:lnTo>
                  <a:close/>
                </a:path>
              </a:pathLst>
            </a:custGeom>
            <a:grpFill/>
            <a:ln w="9525"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595A2ECB-1C27-BC3F-10DD-C8A724812D9F}"/>
                </a:ext>
              </a:extLst>
            </p:cNvPr>
            <p:cNvSpPr/>
            <p:nvPr/>
          </p:nvSpPr>
          <p:spPr>
            <a:xfrm>
              <a:off x="2586037" y="2764725"/>
              <a:ext cx="7018972" cy="64198"/>
            </a:xfrm>
            <a:custGeom>
              <a:avLst/>
              <a:gdLst>
                <a:gd name="connsiteX0" fmla="*/ 0 w 7018972"/>
                <a:gd name="connsiteY0" fmla="*/ 95 h 64198"/>
                <a:gd name="connsiteX1" fmla="*/ 49911 w 7018972"/>
                <a:gd name="connsiteY1" fmla="*/ 857 h 64198"/>
                <a:gd name="connsiteX2" fmla="*/ 6967252 w 7018972"/>
                <a:gd name="connsiteY2" fmla="*/ 857 h 64198"/>
                <a:gd name="connsiteX3" fmla="*/ 7018973 w 7018972"/>
                <a:gd name="connsiteY3" fmla="*/ 857 h 64198"/>
                <a:gd name="connsiteX4" fmla="*/ 7018973 w 7018972"/>
                <a:gd name="connsiteY4" fmla="*/ 63437 h 64198"/>
                <a:gd name="connsiteX5" fmla="*/ 6970871 w 7018972"/>
                <a:gd name="connsiteY5" fmla="*/ 63437 h 64198"/>
                <a:gd name="connsiteX6" fmla="*/ 49911 w 7018972"/>
                <a:gd name="connsiteY6" fmla="*/ 63437 h 64198"/>
                <a:gd name="connsiteX7" fmla="*/ 0 w 7018972"/>
                <a:gd name="connsiteY7" fmla="*/ 64199 h 64198"/>
                <a:gd name="connsiteX8" fmla="*/ 0 w 7018972"/>
                <a:gd name="connsiteY8" fmla="*/ 0 h 6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64198">
                  <a:moveTo>
                    <a:pt x="0" y="95"/>
                  </a:moveTo>
                  <a:cubicBezTo>
                    <a:pt x="16669" y="381"/>
                    <a:pt x="33242" y="857"/>
                    <a:pt x="49911" y="857"/>
                  </a:cubicBezTo>
                  <a:cubicBezTo>
                    <a:pt x="2355723" y="857"/>
                    <a:pt x="4661535" y="857"/>
                    <a:pt x="6967252" y="857"/>
                  </a:cubicBezTo>
                  <a:cubicBezTo>
                    <a:pt x="6983730" y="857"/>
                    <a:pt x="7000208" y="857"/>
                    <a:pt x="7018973" y="857"/>
                  </a:cubicBezTo>
                  <a:lnTo>
                    <a:pt x="7018973" y="63437"/>
                  </a:lnTo>
                  <a:cubicBezTo>
                    <a:pt x="7003161" y="63437"/>
                    <a:pt x="6987064" y="63437"/>
                    <a:pt x="6970871" y="63437"/>
                  </a:cubicBezTo>
                  <a:cubicBezTo>
                    <a:pt x="4663916" y="63437"/>
                    <a:pt x="2356866" y="63437"/>
                    <a:pt x="49911" y="63437"/>
                  </a:cubicBezTo>
                  <a:cubicBezTo>
                    <a:pt x="33242" y="63437"/>
                    <a:pt x="16669" y="63913"/>
                    <a:pt x="0" y="64199"/>
                  </a:cubicBezTo>
                  <a:lnTo>
                    <a:pt x="0" y="0"/>
                  </a:lnTo>
                  <a:close/>
                </a:path>
              </a:pathLst>
            </a:custGeom>
            <a:grpFill/>
            <a:ln w="9525"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87D24D1B-F6CD-74FC-9ADA-8BCD23C86A6D}"/>
                </a:ext>
              </a:extLst>
            </p:cNvPr>
            <p:cNvSpPr/>
            <p:nvPr/>
          </p:nvSpPr>
          <p:spPr>
            <a:xfrm>
              <a:off x="2586037" y="2600705"/>
              <a:ext cx="7019067" cy="56959"/>
            </a:xfrm>
            <a:custGeom>
              <a:avLst/>
              <a:gdLst>
                <a:gd name="connsiteX0" fmla="*/ 0 w 7019067"/>
                <a:gd name="connsiteY0" fmla="*/ 0 h 56959"/>
                <a:gd name="connsiteX1" fmla="*/ 49911 w 7019067"/>
                <a:gd name="connsiteY1" fmla="*/ 762 h 56959"/>
                <a:gd name="connsiteX2" fmla="*/ 6967347 w 7019067"/>
                <a:gd name="connsiteY2" fmla="*/ 762 h 56959"/>
                <a:gd name="connsiteX3" fmla="*/ 7019068 w 7019067"/>
                <a:gd name="connsiteY3" fmla="*/ 762 h 56959"/>
                <a:gd name="connsiteX4" fmla="*/ 7019068 w 7019067"/>
                <a:gd name="connsiteY4" fmla="*/ 56198 h 56959"/>
                <a:gd name="connsiteX5" fmla="*/ 6970967 w 7019067"/>
                <a:gd name="connsiteY5" fmla="*/ 56198 h 56959"/>
                <a:gd name="connsiteX6" fmla="*/ 50006 w 7019067"/>
                <a:gd name="connsiteY6" fmla="*/ 56198 h 56959"/>
                <a:gd name="connsiteX7" fmla="*/ 95 w 7019067"/>
                <a:gd name="connsiteY7" fmla="*/ 56959 h 56959"/>
                <a:gd name="connsiteX8" fmla="*/ 0 w 7019067"/>
                <a:gd name="connsiteY8" fmla="*/ 0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56959">
                  <a:moveTo>
                    <a:pt x="0" y="0"/>
                  </a:moveTo>
                  <a:cubicBezTo>
                    <a:pt x="16669" y="286"/>
                    <a:pt x="33242" y="762"/>
                    <a:pt x="49911" y="762"/>
                  </a:cubicBezTo>
                  <a:cubicBezTo>
                    <a:pt x="2355723" y="762"/>
                    <a:pt x="4661535" y="762"/>
                    <a:pt x="6967347" y="762"/>
                  </a:cubicBezTo>
                  <a:cubicBezTo>
                    <a:pt x="6983826" y="762"/>
                    <a:pt x="7000304" y="762"/>
                    <a:pt x="7019068" y="762"/>
                  </a:cubicBezTo>
                  <a:lnTo>
                    <a:pt x="7019068" y="56198"/>
                  </a:lnTo>
                  <a:cubicBezTo>
                    <a:pt x="7003352" y="56198"/>
                    <a:pt x="6987159" y="56198"/>
                    <a:pt x="6970967" y="56198"/>
                  </a:cubicBezTo>
                  <a:cubicBezTo>
                    <a:pt x="4664012" y="56198"/>
                    <a:pt x="2356961" y="56198"/>
                    <a:pt x="50006" y="56198"/>
                  </a:cubicBezTo>
                  <a:cubicBezTo>
                    <a:pt x="33338" y="56198"/>
                    <a:pt x="16764" y="56674"/>
                    <a:pt x="95" y="56959"/>
                  </a:cubicBezTo>
                  <a:cubicBezTo>
                    <a:pt x="0" y="38100"/>
                    <a:pt x="0" y="19050"/>
                    <a:pt x="0" y="0"/>
                  </a:cubicBezTo>
                  <a:close/>
                </a:path>
              </a:pathLst>
            </a:custGeom>
            <a:grpFill/>
            <a:ln w="9525"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F032E1A0-5722-0FC2-3309-6A2777757238}"/>
                </a:ext>
              </a:extLst>
            </p:cNvPr>
            <p:cNvSpPr/>
            <p:nvPr/>
          </p:nvSpPr>
          <p:spPr>
            <a:xfrm>
              <a:off x="2585941" y="2436684"/>
              <a:ext cx="7019067" cy="49815"/>
            </a:xfrm>
            <a:custGeom>
              <a:avLst/>
              <a:gdLst>
                <a:gd name="connsiteX0" fmla="*/ 95 w 7019067"/>
                <a:gd name="connsiteY0" fmla="*/ 0 h 49815"/>
                <a:gd name="connsiteX1" fmla="*/ 50006 w 7019067"/>
                <a:gd name="connsiteY1" fmla="*/ 762 h 49815"/>
                <a:gd name="connsiteX2" fmla="*/ 6967442 w 7019067"/>
                <a:gd name="connsiteY2" fmla="*/ 762 h 49815"/>
                <a:gd name="connsiteX3" fmla="*/ 7019068 w 7019067"/>
                <a:gd name="connsiteY3" fmla="*/ 762 h 49815"/>
                <a:gd name="connsiteX4" fmla="*/ 7019068 w 7019067"/>
                <a:gd name="connsiteY4" fmla="*/ 49054 h 49815"/>
                <a:gd name="connsiteX5" fmla="*/ 6970967 w 7019067"/>
                <a:gd name="connsiteY5" fmla="*/ 49054 h 49815"/>
                <a:gd name="connsiteX6" fmla="*/ 49911 w 7019067"/>
                <a:gd name="connsiteY6" fmla="*/ 49054 h 49815"/>
                <a:gd name="connsiteX7" fmla="*/ 0 w 7019067"/>
                <a:gd name="connsiteY7" fmla="*/ 49816 h 49815"/>
                <a:gd name="connsiteX8" fmla="*/ 95 w 7019067"/>
                <a:gd name="connsiteY8" fmla="*/ 0 h 4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49815">
                  <a:moveTo>
                    <a:pt x="95" y="0"/>
                  </a:moveTo>
                  <a:cubicBezTo>
                    <a:pt x="16764" y="286"/>
                    <a:pt x="33338" y="762"/>
                    <a:pt x="50006" y="762"/>
                  </a:cubicBezTo>
                  <a:cubicBezTo>
                    <a:pt x="2355818" y="762"/>
                    <a:pt x="4661630" y="762"/>
                    <a:pt x="6967442" y="762"/>
                  </a:cubicBezTo>
                  <a:cubicBezTo>
                    <a:pt x="6983921" y="762"/>
                    <a:pt x="7000399" y="762"/>
                    <a:pt x="7019068" y="762"/>
                  </a:cubicBezTo>
                  <a:lnTo>
                    <a:pt x="7019068" y="49054"/>
                  </a:lnTo>
                  <a:cubicBezTo>
                    <a:pt x="7003447" y="49054"/>
                    <a:pt x="6987254" y="49054"/>
                    <a:pt x="6970967" y="49054"/>
                  </a:cubicBezTo>
                  <a:cubicBezTo>
                    <a:pt x="4663917" y="49054"/>
                    <a:pt x="2356961" y="49054"/>
                    <a:pt x="49911" y="49054"/>
                  </a:cubicBezTo>
                  <a:cubicBezTo>
                    <a:pt x="33242" y="49054"/>
                    <a:pt x="16669" y="49530"/>
                    <a:pt x="0" y="49816"/>
                  </a:cubicBezTo>
                  <a:cubicBezTo>
                    <a:pt x="95" y="33338"/>
                    <a:pt x="95" y="16669"/>
                    <a:pt x="95" y="0"/>
                  </a:cubicBezTo>
                  <a:close/>
                </a:path>
              </a:pathLst>
            </a:custGeom>
            <a:grpFill/>
            <a:ln w="9525"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569327D5-2D44-2FA1-75AB-F388778BE4B1}"/>
                </a:ext>
              </a:extLst>
            </p:cNvPr>
            <p:cNvSpPr/>
            <p:nvPr/>
          </p:nvSpPr>
          <p:spPr>
            <a:xfrm>
              <a:off x="2586037" y="2272664"/>
              <a:ext cx="7021734" cy="42672"/>
            </a:xfrm>
            <a:custGeom>
              <a:avLst/>
              <a:gdLst>
                <a:gd name="connsiteX0" fmla="*/ 0 w 7021734"/>
                <a:gd name="connsiteY0" fmla="*/ 0 h 42672"/>
                <a:gd name="connsiteX1" fmla="*/ 49911 w 7021734"/>
                <a:gd name="connsiteY1" fmla="*/ 762 h 42672"/>
                <a:gd name="connsiteX2" fmla="*/ 6967442 w 7021734"/>
                <a:gd name="connsiteY2" fmla="*/ 762 h 42672"/>
                <a:gd name="connsiteX3" fmla="*/ 7019544 w 7021734"/>
                <a:gd name="connsiteY3" fmla="*/ 762 h 42672"/>
                <a:gd name="connsiteX4" fmla="*/ 7021735 w 7021734"/>
                <a:gd name="connsiteY4" fmla="*/ 41910 h 42672"/>
                <a:gd name="connsiteX5" fmla="*/ 6971062 w 7021734"/>
                <a:gd name="connsiteY5" fmla="*/ 41910 h 42672"/>
                <a:gd name="connsiteX6" fmla="*/ 49911 w 7021734"/>
                <a:gd name="connsiteY6" fmla="*/ 41910 h 42672"/>
                <a:gd name="connsiteX7" fmla="*/ 0 w 7021734"/>
                <a:gd name="connsiteY7" fmla="*/ 42672 h 42672"/>
                <a:gd name="connsiteX8" fmla="*/ 0 w 7021734"/>
                <a:gd name="connsiteY8" fmla="*/ 0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1734" h="42672">
                  <a:moveTo>
                    <a:pt x="0" y="0"/>
                  </a:moveTo>
                  <a:cubicBezTo>
                    <a:pt x="16669" y="286"/>
                    <a:pt x="33242" y="762"/>
                    <a:pt x="49911" y="762"/>
                  </a:cubicBezTo>
                  <a:cubicBezTo>
                    <a:pt x="2355723" y="762"/>
                    <a:pt x="4661631" y="762"/>
                    <a:pt x="6967442" y="762"/>
                  </a:cubicBezTo>
                  <a:cubicBezTo>
                    <a:pt x="6983920" y="762"/>
                    <a:pt x="7000399" y="762"/>
                    <a:pt x="7019544" y="762"/>
                  </a:cubicBezTo>
                  <a:cubicBezTo>
                    <a:pt x="7020306" y="14478"/>
                    <a:pt x="7020878" y="25813"/>
                    <a:pt x="7021735" y="41910"/>
                  </a:cubicBezTo>
                  <a:cubicBezTo>
                    <a:pt x="7003543" y="41910"/>
                    <a:pt x="6987350" y="41910"/>
                    <a:pt x="6971062" y="41910"/>
                  </a:cubicBezTo>
                  <a:cubicBezTo>
                    <a:pt x="4664012" y="41910"/>
                    <a:pt x="2356961" y="41910"/>
                    <a:pt x="49911" y="41910"/>
                  </a:cubicBezTo>
                  <a:cubicBezTo>
                    <a:pt x="33242" y="41910"/>
                    <a:pt x="16669" y="42386"/>
                    <a:pt x="0" y="42672"/>
                  </a:cubicBezTo>
                  <a:cubicBezTo>
                    <a:pt x="0" y="28575"/>
                    <a:pt x="0" y="14288"/>
                    <a:pt x="0" y="0"/>
                  </a:cubicBezTo>
                  <a:close/>
                </a:path>
              </a:pathLst>
            </a:custGeom>
            <a:grpFill/>
            <a:ln w="9525"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2F2F7BBC-9EF0-9A15-18E5-10EC90907976}"/>
                </a:ext>
              </a:extLst>
            </p:cNvPr>
            <p:cNvSpPr/>
            <p:nvPr/>
          </p:nvSpPr>
          <p:spPr>
            <a:xfrm>
              <a:off x="2585941" y="2108643"/>
              <a:ext cx="7021353" cy="35528"/>
            </a:xfrm>
            <a:custGeom>
              <a:avLst/>
              <a:gdLst>
                <a:gd name="connsiteX0" fmla="*/ 95 w 7021353"/>
                <a:gd name="connsiteY0" fmla="*/ 0 h 35528"/>
                <a:gd name="connsiteX1" fmla="*/ 50006 w 7021353"/>
                <a:gd name="connsiteY1" fmla="*/ 762 h 35528"/>
                <a:gd name="connsiteX2" fmla="*/ 6967633 w 7021353"/>
                <a:gd name="connsiteY2" fmla="*/ 762 h 35528"/>
                <a:gd name="connsiteX3" fmla="*/ 7019830 w 7021353"/>
                <a:gd name="connsiteY3" fmla="*/ 762 h 35528"/>
                <a:gd name="connsiteX4" fmla="*/ 7021354 w 7021353"/>
                <a:gd name="connsiteY4" fmla="*/ 30194 h 35528"/>
                <a:gd name="connsiteX5" fmla="*/ 7010400 w 7021353"/>
                <a:gd name="connsiteY5" fmla="*/ 34195 h 35528"/>
                <a:gd name="connsiteX6" fmla="*/ 6964013 w 7021353"/>
                <a:gd name="connsiteY6" fmla="*/ 34766 h 35528"/>
                <a:gd name="connsiteX7" fmla="*/ 49911 w 7021353"/>
                <a:gd name="connsiteY7" fmla="*/ 34766 h 35528"/>
                <a:gd name="connsiteX8" fmla="*/ 0 w 7021353"/>
                <a:gd name="connsiteY8" fmla="*/ 35528 h 35528"/>
                <a:gd name="connsiteX9" fmla="*/ 95 w 7021353"/>
                <a:gd name="connsiteY9" fmla="*/ 0 h 3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1353" h="35528">
                  <a:moveTo>
                    <a:pt x="95" y="0"/>
                  </a:moveTo>
                  <a:cubicBezTo>
                    <a:pt x="16764" y="286"/>
                    <a:pt x="33338" y="762"/>
                    <a:pt x="50006" y="762"/>
                  </a:cubicBezTo>
                  <a:cubicBezTo>
                    <a:pt x="2355914" y="762"/>
                    <a:pt x="4661821" y="762"/>
                    <a:pt x="6967633" y="762"/>
                  </a:cubicBezTo>
                  <a:lnTo>
                    <a:pt x="7019830" y="762"/>
                  </a:lnTo>
                  <a:cubicBezTo>
                    <a:pt x="7020401" y="12097"/>
                    <a:pt x="7020878" y="21050"/>
                    <a:pt x="7021354" y="30194"/>
                  </a:cubicBezTo>
                  <a:cubicBezTo>
                    <a:pt x="7016877" y="31909"/>
                    <a:pt x="7013734" y="34100"/>
                    <a:pt x="7010400" y="34195"/>
                  </a:cubicBezTo>
                  <a:cubicBezTo>
                    <a:pt x="6994970" y="34671"/>
                    <a:pt x="6979539" y="34766"/>
                    <a:pt x="6964013" y="34766"/>
                  </a:cubicBezTo>
                  <a:cubicBezTo>
                    <a:pt x="4659345" y="34766"/>
                    <a:pt x="2354580" y="34766"/>
                    <a:pt x="49911" y="34766"/>
                  </a:cubicBezTo>
                  <a:cubicBezTo>
                    <a:pt x="33242" y="34766"/>
                    <a:pt x="16669" y="35243"/>
                    <a:pt x="0" y="35528"/>
                  </a:cubicBezTo>
                  <a:cubicBezTo>
                    <a:pt x="95" y="23813"/>
                    <a:pt x="95" y="11906"/>
                    <a:pt x="95" y="0"/>
                  </a:cubicBezTo>
                  <a:close/>
                </a:path>
              </a:pathLst>
            </a:custGeom>
            <a:grpFill/>
            <a:ln w="9525"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5B05ADD5-A34E-20C2-1BFA-4EFFE6EF5DF7}"/>
                </a:ext>
              </a:extLst>
            </p:cNvPr>
            <p:cNvSpPr/>
            <p:nvPr/>
          </p:nvSpPr>
          <p:spPr>
            <a:xfrm>
              <a:off x="2586037" y="1944623"/>
              <a:ext cx="7024116" cy="28479"/>
            </a:xfrm>
            <a:custGeom>
              <a:avLst/>
              <a:gdLst>
                <a:gd name="connsiteX0" fmla="*/ 0 w 7024116"/>
                <a:gd name="connsiteY0" fmla="*/ 0 h 28479"/>
                <a:gd name="connsiteX1" fmla="*/ 49911 w 7024116"/>
                <a:gd name="connsiteY1" fmla="*/ 762 h 28479"/>
                <a:gd name="connsiteX2" fmla="*/ 6971253 w 7024116"/>
                <a:gd name="connsiteY2" fmla="*/ 762 h 28479"/>
                <a:gd name="connsiteX3" fmla="*/ 7006685 w 7024116"/>
                <a:gd name="connsiteY3" fmla="*/ 1715 h 28479"/>
                <a:gd name="connsiteX4" fmla="*/ 7024116 w 7024116"/>
                <a:gd name="connsiteY4" fmla="*/ 19050 h 28479"/>
                <a:gd name="connsiteX5" fmla="*/ 7019830 w 7024116"/>
                <a:gd name="connsiteY5" fmla="*/ 27718 h 28479"/>
                <a:gd name="connsiteX6" fmla="*/ 6971253 w 7024116"/>
                <a:gd name="connsiteY6" fmla="*/ 27718 h 28479"/>
                <a:gd name="connsiteX7" fmla="*/ 49911 w 7024116"/>
                <a:gd name="connsiteY7" fmla="*/ 27718 h 28479"/>
                <a:gd name="connsiteX8" fmla="*/ 0 w 7024116"/>
                <a:gd name="connsiteY8" fmla="*/ 28480 h 28479"/>
                <a:gd name="connsiteX9" fmla="*/ 0 w 7024116"/>
                <a:gd name="connsiteY9" fmla="*/ 0 h 2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4116" h="28479">
                  <a:moveTo>
                    <a:pt x="0" y="0"/>
                  </a:moveTo>
                  <a:cubicBezTo>
                    <a:pt x="16669" y="286"/>
                    <a:pt x="33242" y="762"/>
                    <a:pt x="49911" y="762"/>
                  </a:cubicBezTo>
                  <a:cubicBezTo>
                    <a:pt x="2357057" y="762"/>
                    <a:pt x="4664107" y="762"/>
                    <a:pt x="6971253" y="762"/>
                  </a:cubicBezTo>
                  <a:cubicBezTo>
                    <a:pt x="6983159" y="762"/>
                    <a:pt x="6995637" y="-1238"/>
                    <a:pt x="7006685" y="1715"/>
                  </a:cubicBezTo>
                  <a:cubicBezTo>
                    <a:pt x="7013544" y="3524"/>
                    <a:pt x="7018402" y="12954"/>
                    <a:pt x="7024116" y="19050"/>
                  </a:cubicBezTo>
                  <a:cubicBezTo>
                    <a:pt x="7022687" y="21907"/>
                    <a:pt x="7021259" y="24860"/>
                    <a:pt x="7019830" y="27718"/>
                  </a:cubicBezTo>
                  <a:cubicBezTo>
                    <a:pt x="7003637" y="27718"/>
                    <a:pt x="6987445" y="27718"/>
                    <a:pt x="6971253" y="27718"/>
                  </a:cubicBezTo>
                  <a:cubicBezTo>
                    <a:pt x="4664107" y="27718"/>
                    <a:pt x="2357057" y="27718"/>
                    <a:pt x="49911" y="27718"/>
                  </a:cubicBezTo>
                  <a:cubicBezTo>
                    <a:pt x="33242" y="27718"/>
                    <a:pt x="16669" y="28194"/>
                    <a:pt x="0" y="28480"/>
                  </a:cubicBezTo>
                  <a:lnTo>
                    <a:pt x="0" y="0"/>
                  </a:lnTo>
                  <a:close/>
                </a:path>
              </a:pathLst>
            </a:custGeom>
            <a:grpFill/>
            <a:ln w="9525"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6CD0198B-049B-AB4F-A465-C29EEC491D2F}"/>
                </a:ext>
              </a:extLst>
            </p:cNvPr>
            <p:cNvSpPr/>
            <p:nvPr/>
          </p:nvSpPr>
          <p:spPr>
            <a:xfrm>
              <a:off x="2586037" y="1780507"/>
              <a:ext cx="7022115" cy="21431"/>
            </a:xfrm>
            <a:custGeom>
              <a:avLst/>
              <a:gdLst>
                <a:gd name="connsiteX0" fmla="*/ 0 w 7022115"/>
                <a:gd name="connsiteY0" fmla="*/ 95 h 21431"/>
                <a:gd name="connsiteX1" fmla="*/ 49911 w 7022115"/>
                <a:gd name="connsiteY1" fmla="*/ 857 h 21431"/>
                <a:gd name="connsiteX2" fmla="*/ 6974968 w 7022115"/>
                <a:gd name="connsiteY2" fmla="*/ 1048 h 21431"/>
                <a:gd name="connsiteX3" fmla="*/ 7022116 w 7022115"/>
                <a:gd name="connsiteY3" fmla="*/ 4572 h 21431"/>
                <a:gd name="connsiteX4" fmla="*/ 7021259 w 7022115"/>
                <a:gd name="connsiteY4" fmla="*/ 15907 h 21431"/>
                <a:gd name="connsiteX5" fmla="*/ 6999923 w 7022115"/>
                <a:gd name="connsiteY5" fmla="*/ 20479 h 21431"/>
                <a:gd name="connsiteX6" fmla="*/ 6964299 w 7022115"/>
                <a:gd name="connsiteY6" fmla="*/ 20669 h 21431"/>
                <a:gd name="connsiteX7" fmla="*/ 50006 w 7022115"/>
                <a:gd name="connsiteY7" fmla="*/ 20669 h 21431"/>
                <a:gd name="connsiteX8" fmla="*/ 95 w 7022115"/>
                <a:gd name="connsiteY8" fmla="*/ 21431 h 21431"/>
                <a:gd name="connsiteX9" fmla="*/ 95 w 7022115"/>
                <a:gd name="connsiteY9" fmla="*/ 0 h 2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2115" h="21431">
                  <a:moveTo>
                    <a:pt x="0" y="95"/>
                  </a:moveTo>
                  <a:cubicBezTo>
                    <a:pt x="16669" y="381"/>
                    <a:pt x="33242" y="857"/>
                    <a:pt x="49911" y="857"/>
                  </a:cubicBezTo>
                  <a:cubicBezTo>
                    <a:pt x="2358295" y="857"/>
                    <a:pt x="4666583" y="857"/>
                    <a:pt x="6974968" y="1048"/>
                  </a:cubicBezTo>
                  <a:cubicBezTo>
                    <a:pt x="6990683" y="1048"/>
                    <a:pt x="7006400" y="3334"/>
                    <a:pt x="7022116" y="4572"/>
                  </a:cubicBezTo>
                  <a:cubicBezTo>
                    <a:pt x="7021830" y="8382"/>
                    <a:pt x="7021544" y="12097"/>
                    <a:pt x="7021259" y="15907"/>
                  </a:cubicBezTo>
                  <a:cubicBezTo>
                    <a:pt x="7014115" y="17526"/>
                    <a:pt x="7007067" y="20002"/>
                    <a:pt x="6999923" y="20479"/>
                  </a:cubicBezTo>
                  <a:cubicBezTo>
                    <a:pt x="6988111" y="21241"/>
                    <a:pt x="6976110" y="20669"/>
                    <a:pt x="6964299" y="20669"/>
                  </a:cubicBezTo>
                  <a:cubicBezTo>
                    <a:pt x="4659535" y="20669"/>
                    <a:pt x="2354771" y="20669"/>
                    <a:pt x="50006" y="20669"/>
                  </a:cubicBezTo>
                  <a:cubicBezTo>
                    <a:pt x="33338" y="20669"/>
                    <a:pt x="16764" y="21146"/>
                    <a:pt x="95" y="21431"/>
                  </a:cubicBezTo>
                  <a:lnTo>
                    <a:pt x="95" y="0"/>
                  </a:lnTo>
                  <a:close/>
                </a:path>
              </a:pathLst>
            </a:custGeom>
            <a:grpFill/>
            <a:ln w="9525"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E571ED70-2B22-CBB4-5845-8C3D3CE9210F}"/>
                </a:ext>
              </a:extLst>
            </p:cNvPr>
            <p:cNvSpPr/>
            <p:nvPr/>
          </p:nvSpPr>
          <p:spPr>
            <a:xfrm>
              <a:off x="2586037" y="1616392"/>
              <a:ext cx="7020115" cy="14287"/>
            </a:xfrm>
            <a:custGeom>
              <a:avLst/>
              <a:gdLst>
                <a:gd name="connsiteX0" fmla="*/ 0 w 7020115"/>
                <a:gd name="connsiteY0" fmla="*/ 190 h 14287"/>
                <a:gd name="connsiteX1" fmla="*/ 49911 w 7020115"/>
                <a:gd name="connsiteY1" fmla="*/ 952 h 14287"/>
                <a:gd name="connsiteX2" fmla="*/ 6971157 w 7020115"/>
                <a:gd name="connsiteY2" fmla="*/ 952 h 14287"/>
                <a:gd name="connsiteX3" fmla="*/ 7019258 w 7020115"/>
                <a:gd name="connsiteY3" fmla="*/ 952 h 14287"/>
                <a:gd name="connsiteX4" fmla="*/ 7020116 w 7020115"/>
                <a:gd name="connsiteY4" fmla="*/ 9049 h 14287"/>
                <a:gd name="connsiteX5" fmla="*/ 6999732 w 7020115"/>
                <a:gd name="connsiteY5" fmla="*/ 13335 h 14287"/>
                <a:gd name="connsiteX6" fmla="*/ 6964109 w 7020115"/>
                <a:gd name="connsiteY6" fmla="*/ 13526 h 14287"/>
                <a:gd name="connsiteX7" fmla="*/ 50006 w 7020115"/>
                <a:gd name="connsiteY7" fmla="*/ 13526 h 14287"/>
                <a:gd name="connsiteX8" fmla="*/ 95 w 7020115"/>
                <a:gd name="connsiteY8" fmla="*/ 14288 h 14287"/>
                <a:gd name="connsiteX9" fmla="*/ 95 w 7020115"/>
                <a:gd name="connsiteY9" fmla="*/ 0 h 1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0115" h="14287">
                  <a:moveTo>
                    <a:pt x="0" y="190"/>
                  </a:moveTo>
                  <a:cubicBezTo>
                    <a:pt x="16669" y="476"/>
                    <a:pt x="33242" y="952"/>
                    <a:pt x="49911" y="952"/>
                  </a:cubicBezTo>
                  <a:cubicBezTo>
                    <a:pt x="2356961" y="952"/>
                    <a:pt x="4664107" y="952"/>
                    <a:pt x="6971157" y="952"/>
                  </a:cubicBezTo>
                  <a:lnTo>
                    <a:pt x="7019258" y="952"/>
                  </a:lnTo>
                  <a:cubicBezTo>
                    <a:pt x="7019544" y="3619"/>
                    <a:pt x="7019830" y="6382"/>
                    <a:pt x="7020116" y="9049"/>
                  </a:cubicBezTo>
                  <a:cubicBezTo>
                    <a:pt x="7013353" y="10573"/>
                    <a:pt x="7006590" y="12954"/>
                    <a:pt x="6999732" y="13335"/>
                  </a:cubicBezTo>
                  <a:cubicBezTo>
                    <a:pt x="6987921" y="14097"/>
                    <a:pt x="6975920" y="13526"/>
                    <a:pt x="6964109" y="13526"/>
                  </a:cubicBezTo>
                  <a:cubicBezTo>
                    <a:pt x="4659440" y="13526"/>
                    <a:pt x="2354675" y="13526"/>
                    <a:pt x="50006" y="13526"/>
                  </a:cubicBezTo>
                  <a:cubicBezTo>
                    <a:pt x="33338" y="13526"/>
                    <a:pt x="16764" y="14002"/>
                    <a:pt x="95" y="14288"/>
                  </a:cubicBezTo>
                  <a:lnTo>
                    <a:pt x="95" y="0"/>
                  </a:lnTo>
                  <a:close/>
                </a:path>
              </a:pathLst>
            </a:custGeom>
            <a:grpFill/>
            <a:ln w="9525"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A706EF25-4B93-1035-DFD7-C79AA9578C6D}"/>
                </a:ext>
              </a:extLst>
            </p:cNvPr>
            <p:cNvSpPr/>
            <p:nvPr/>
          </p:nvSpPr>
          <p:spPr>
            <a:xfrm>
              <a:off x="2586037" y="1452562"/>
              <a:ext cx="7010495" cy="7143"/>
            </a:xfrm>
            <a:custGeom>
              <a:avLst/>
              <a:gdLst>
                <a:gd name="connsiteX0" fmla="*/ 0 w 7010495"/>
                <a:gd name="connsiteY0" fmla="*/ 0 h 7143"/>
                <a:gd name="connsiteX1" fmla="*/ 49911 w 7010495"/>
                <a:gd name="connsiteY1" fmla="*/ 762 h 7143"/>
                <a:gd name="connsiteX2" fmla="*/ 6967919 w 7010495"/>
                <a:gd name="connsiteY2" fmla="*/ 762 h 7143"/>
                <a:gd name="connsiteX3" fmla="*/ 7010400 w 7010495"/>
                <a:gd name="connsiteY3" fmla="*/ 762 h 7143"/>
                <a:gd name="connsiteX4" fmla="*/ 7010496 w 7010495"/>
                <a:gd name="connsiteY4" fmla="*/ 6287 h 7143"/>
                <a:gd name="connsiteX5" fmla="*/ 6967919 w 7010495"/>
                <a:gd name="connsiteY5" fmla="*/ 6287 h 7143"/>
                <a:gd name="connsiteX6" fmla="*/ 49911 w 7010495"/>
                <a:gd name="connsiteY6" fmla="*/ 6287 h 7143"/>
                <a:gd name="connsiteX7" fmla="*/ 0 w 7010495"/>
                <a:gd name="connsiteY7" fmla="*/ 7144 h 7143"/>
                <a:gd name="connsiteX8" fmla="*/ 0 w 7010495"/>
                <a:gd name="connsiteY8" fmla="*/ 0 h 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0495" h="7143">
                  <a:moveTo>
                    <a:pt x="0" y="0"/>
                  </a:moveTo>
                  <a:cubicBezTo>
                    <a:pt x="16669" y="286"/>
                    <a:pt x="33242" y="762"/>
                    <a:pt x="49911" y="762"/>
                  </a:cubicBezTo>
                  <a:cubicBezTo>
                    <a:pt x="2355914" y="762"/>
                    <a:pt x="4661916" y="762"/>
                    <a:pt x="6967919" y="762"/>
                  </a:cubicBezTo>
                  <a:lnTo>
                    <a:pt x="7010400" y="762"/>
                  </a:lnTo>
                  <a:cubicBezTo>
                    <a:pt x="7010400" y="2572"/>
                    <a:pt x="7010400" y="4477"/>
                    <a:pt x="7010496" y="6287"/>
                  </a:cubicBezTo>
                  <a:lnTo>
                    <a:pt x="6967919" y="6287"/>
                  </a:lnTo>
                  <a:cubicBezTo>
                    <a:pt x="4661916" y="6287"/>
                    <a:pt x="2355914" y="6287"/>
                    <a:pt x="49911" y="6287"/>
                  </a:cubicBezTo>
                  <a:cubicBezTo>
                    <a:pt x="33242" y="6382"/>
                    <a:pt x="16669" y="6858"/>
                    <a:pt x="0" y="7144"/>
                  </a:cubicBezTo>
                  <a:cubicBezTo>
                    <a:pt x="0" y="4763"/>
                    <a:pt x="0" y="2381"/>
                    <a:pt x="0" y="0"/>
                  </a:cubicBezTo>
                  <a:close/>
                </a:path>
              </a:pathLst>
            </a:custGeom>
            <a:grpFill/>
            <a:ln w="9525" cap="flat">
              <a:noFill/>
              <a:prstDash val="solid"/>
              <a:miter/>
            </a:ln>
          </p:spPr>
          <p:txBody>
            <a:bodyPr rtlCol="0" anchor="ctr"/>
            <a:lstStyle/>
            <a:p>
              <a:endParaRPr lang="en-IN"/>
            </a:p>
          </p:txBody>
        </p:sp>
      </p:grpSp>
      <p:sp>
        <p:nvSpPr>
          <p:cNvPr id="341" name="Right Bracket 340">
            <a:extLst>
              <a:ext uri="{FF2B5EF4-FFF2-40B4-BE49-F238E27FC236}">
                <a16:creationId xmlns:a16="http://schemas.microsoft.com/office/drawing/2014/main" id="{28E60717-D952-137E-26C5-0AE55E59AEE4}"/>
              </a:ext>
            </a:extLst>
          </p:cNvPr>
          <p:cNvSpPr/>
          <p:nvPr/>
        </p:nvSpPr>
        <p:spPr>
          <a:xfrm rot="10800000">
            <a:off x="245014" y="3967986"/>
            <a:ext cx="363553" cy="1778183"/>
          </a:xfrm>
          <a:prstGeom prst="rightBracket">
            <a:avLst>
              <a:gd name="adj" fmla="val 65972"/>
            </a:avLst>
          </a:prstGeom>
          <a:ln w="31750">
            <a:solidFill>
              <a:srgbClr val="31C3D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339" name="Straight Connector 338">
            <a:extLst>
              <a:ext uri="{FF2B5EF4-FFF2-40B4-BE49-F238E27FC236}">
                <a16:creationId xmlns:a16="http://schemas.microsoft.com/office/drawing/2014/main" id="{95E5D04D-82E6-A2C1-E5C7-EBBE42FC5BC5}"/>
              </a:ext>
            </a:extLst>
          </p:cNvPr>
          <p:cNvCxnSpPr/>
          <p:nvPr/>
        </p:nvCxnSpPr>
        <p:spPr>
          <a:xfrm>
            <a:off x="1887638" y="2273762"/>
            <a:ext cx="7641125" cy="0"/>
          </a:xfrm>
          <a:prstGeom prst="line">
            <a:avLst/>
          </a:prstGeom>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8C9D6FFF-AFD4-7B80-C0B6-5AFFD5A52F6C}"/>
              </a:ext>
            </a:extLst>
          </p:cNvPr>
          <p:cNvGrpSpPr/>
          <p:nvPr/>
        </p:nvGrpSpPr>
        <p:grpSpPr>
          <a:xfrm rot="10800000" flipH="1">
            <a:off x="599954" y="2610419"/>
            <a:ext cx="2511266" cy="1682750"/>
            <a:chOff x="2585941" y="1452562"/>
            <a:chExt cx="7024212" cy="3601306"/>
          </a:xfrm>
          <a:gradFill>
            <a:gsLst>
              <a:gs pos="100000">
                <a:srgbClr val="0F4854">
                  <a:alpha val="80000"/>
                </a:srgbClr>
              </a:gs>
              <a:gs pos="30000">
                <a:srgbClr val="0F4854">
                  <a:alpha val="0"/>
                </a:srgbClr>
              </a:gs>
            </a:gsLst>
            <a:lin ang="5400000" scaled="1"/>
          </a:gradFill>
        </p:grpSpPr>
        <p:sp>
          <p:nvSpPr>
            <p:cNvPr id="247" name="Freeform: Shape 246">
              <a:extLst>
                <a:ext uri="{FF2B5EF4-FFF2-40B4-BE49-F238E27FC236}">
                  <a16:creationId xmlns:a16="http://schemas.microsoft.com/office/drawing/2014/main" id="{0245B6F0-A7F5-2A50-BF48-6257F83DA485}"/>
                </a:ext>
              </a:extLst>
            </p:cNvPr>
            <p:cNvSpPr/>
            <p:nvPr/>
          </p:nvSpPr>
          <p:spPr>
            <a:xfrm>
              <a:off x="2586037" y="4896992"/>
              <a:ext cx="7018972" cy="156876"/>
            </a:xfrm>
            <a:custGeom>
              <a:avLst/>
              <a:gdLst>
                <a:gd name="connsiteX0" fmla="*/ 0 w 7018972"/>
                <a:gd name="connsiteY0" fmla="*/ 95 h 156876"/>
                <a:gd name="connsiteX1" fmla="*/ 49911 w 7018972"/>
                <a:gd name="connsiteY1" fmla="*/ 857 h 156876"/>
                <a:gd name="connsiteX2" fmla="*/ 6967157 w 7018972"/>
                <a:gd name="connsiteY2" fmla="*/ 857 h 156876"/>
                <a:gd name="connsiteX3" fmla="*/ 7018973 w 7018972"/>
                <a:gd name="connsiteY3" fmla="*/ 857 h 156876"/>
                <a:gd name="connsiteX4" fmla="*/ 7018973 w 7018972"/>
                <a:gd name="connsiteY4" fmla="*/ 156115 h 156876"/>
                <a:gd name="connsiteX5" fmla="*/ 6970777 w 7018972"/>
                <a:gd name="connsiteY5" fmla="*/ 156115 h 156876"/>
                <a:gd name="connsiteX6" fmla="*/ 49911 w 7018972"/>
                <a:gd name="connsiteY6" fmla="*/ 156115 h 156876"/>
                <a:gd name="connsiteX7" fmla="*/ 0 w 7018972"/>
                <a:gd name="connsiteY7" fmla="*/ 156877 h 156876"/>
                <a:gd name="connsiteX8" fmla="*/ 0 w 7018972"/>
                <a:gd name="connsiteY8" fmla="*/ 0 h 15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56876">
                  <a:moveTo>
                    <a:pt x="0" y="95"/>
                  </a:moveTo>
                  <a:cubicBezTo>
                    <a:pt x="16669" y="381"/>
                    <a:pt x="33242" y="857"/>
                    <a:pt x="49911" y="857"/>
                  </a:cubicBezTo>
                  <a:cubicBezTo>
                    <a:pt x="2355628" y="857"/>
                    <a:pt x="4661440" y="857"/>
                    <a:pt x="6967157" y="857"/>
                  </a:cubicBezTo>
                  <a:cubicBezTo>
                    <a:pt x="6983635" y="857"/>
                    <a:pt x="7000113" y="857"/>
                    <a:pt x="7018973" y="857"/>
                  </a:cubicBezTo>
                  <a:lnTo>
                    <a:pt x="7018973" y="156115"/>
                  </a:lnTo>
                  <a:cubicBezTo>
                    <a:pt x="7003066" y="156115"/>
                    <a:pt x="6986874" y="156115"/>
                    <a:pt x="6970777" y="156115"/>
                  </a:cubicBezTo>
                  <a:cubicBezTo>
                    <a:pt x="4663821" y="156115"/>
                    <a:pt x="2356866" y="156115"/>
                    <a:pt x="49911" y="156115"/>
                  </a:cubicBezTo>
                  <a:cubicBezTo>
                    <a:pt x="33242" y="156115"/>
                    <a:pt x="16669" y="156591"/>
                    <a:pt x="0" y="156877"/>
                  </a:cubicBezTo>
                  <a:cubicBezTo>
                    <a:pt x="0" y="104585"/>
                    <a:pt x="0" y="52292"/>
                    <a:pt x="0" y="0"/>
                  </a:cubicBezTo>
                  <a:close/>
                </a:path>
              </a:pathLst>
            </a:custGeom>
            <a:grpFill/>
            <a:ln w="9525"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A0DA52D3-04C3-B5F8-EBA0-D452D90FE594}"/>
                </a:ext>
              </a:extLst>
            </p:cNvPr>
            <p:cNvSpPr/>
            <p:nvPr/>
          </p:nvSpPr>
          <p:spPr>
            <a:xfrm>
              <a:off x="2586037" y="4732971"/>
              <a:ext cx="7018972" cy="149733"/>
            </a:xfrm>
            <a:custGeom>
              <a:avLst/>
              <a:gdLst>
                <a:gd name="connsiteX0" fmla="*/ 0 w 7018972"/>
                <a:gd name="connsiteY0" fmla="*/ 95 h 149733"/>
                <a:gd name="connsiteX1" fmla="*/ 49911 w 7018972"/>
                <a:gd name="connsiteY1" fmla="*/ 857 h 149733"/>
                <a:gd name="connsiteX2" fmla="*/ 6967157 w 7018972"/>
                <a:gd name="connsiteY2" fmla="*/ 857 h 149733"/>
                <a:gd name="connsiteX3" fmla="*/ 7018973 w 7018972"/>
                <a:gd name="connsiteY3" fmla="*/ 857 h 149733"/>
                <a:gd name="connsiteX4" fmla="*/ 7018973 w 7018972"/>
                <a:gd name="connsiteY4" fmla="*/ 148971 h 149733"/>
                <a:gd name="connsiteX5" fmla="*/ 6970777 w 7018972"/>
                <a:gd name="connsiteY5" fmla="*/ 148971 h 149733"/>
                <a:gd name="connsiteX6" fmla="*/ 49911 w 7018972"/>
                <a:gd name="connsiteY6" fmla="*/ 148971 h 149733"/>
                <a:gd name="connsiteX7" fmla="*/ 0 w 7018972"/>
                <a:gd name="connsiteY7" fmla="*/ 149733 h 149733"/>
                <a:gd name="connsiteX8" fmla="*/ 0 w 7018972"/>
                <a:gd name="connsiteY8" fmla="*/ 0 h 14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9733">
                  <a:moveTo>
                    <a:pt x="0" y="95"/>
                  </a:moveTo>
                  <a:cubicBezTo>
                    <a:pt x="16669" y="381"/>
                    <a:pt x="33242" y="857"/>
                    <a:pt x="49911" y="857"/>
                  </a:cubicBezTo>
                  <a:cubicBezTo>
                    <a:pt x="2355628" y="857"/>
                    <a:pt x="4661440" y="857"/>
                    <a:pt x="6967157" y="857"/>
                  </a:cubicBezTo>
                  <a:lnTo>
                    <a:pt x="7018973" y="857"/>
                  </a:lnTo>
                  <a:lnTo>
                    <a:pt x="7018973" y="148971"/>
                  </a:lnTo>
                  <a:cubicBezTo>
                    <a:pt x="7003066" y="148971"/>
                    <a:pt x="6986874" y="148971"/>
                    <a:pt x="6970777" y="148971"/>
                  </a:cubicBezTo>
                  <a:cubicBezTo>
                    <a:pt x="4663821" y="148971"/>
                    <a:pt x="2356866" y="148971"/>
                    <a:pt x="49911" y="148971"/>
                  </a:cubicBezTo>
                  <a:cubicBezTo>
                    <a:pt x="33242" y="148971"/>
                    <a:pt x="16669" y="149447"/>
                    <a:pt x="0" y="149733"/>
                  </a:cubicBezTo>
                  <a:cubicBezTo>
                    <a:pt x="0" y="99822"/>
                    <a:pt x="0" y="49911"/>
                    <a:pt x="0" y="0"/>
                  </a:cubicBezTo>
                  <a:close/>
                </a:path>
              </a:pathLst>
            </a:custGeom>
            <a:grpFill/>
            <a:ln w="9525"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F641C1AD-15D9-553A-19E4-B581CCD5B95D}"/>
                </a:ext>
              </a:extLst>
            </p:cNvPr>
            <p:cNvSpPr/>
            <p:nvPr/>
          </p:nvSpPr>
          <p:spPr>
            <a:xfrm>
              <a:off x="2586037" y="4568951"/>
              <a:ext cx="7018972" cy="142589"/>
            </a:xfrm>
            <a:custGeom>
              <a:avLst/>
              <a:gdLst>
                <a:gd name="connsiteX0" fmla="*/ 0 w 7018972"/>
                <a:gd name="connsiteY0" fmla="*/ 95 h 142589"/>
                <a:gd name="connsiteX1" fmla="*/ 49911 w 7018972"/>
                <a:gd name="connsiteY1" fmla="*/ 857 h 142589"/>
                <a:gd name="connsiteX2" fmla="*/ 6967157 w 7018972"/>
                <a:gd name="connsiteY2" fmla="*/ 857 h 142589"/>
                <a:gd name="connsiteX3" fmla="*/ 7018973 w 7018972"/>
                <a:gd name="connsiteY3" fmla="*/ 857 h 142589"/>
                <a:gd name="connsiteX4" fmla="*/ 7018973 w 7018972"/>
                <a:gd name="connsiteY4" fmla="*/ 141827 h 142589"/>
                <a:gd name="connsiteX5" fmla="*/ 6970777 w 7018972"/>
                <a:gd name="connsiteY5" fmla="*/ 141827 h 142589"/>
                <a:gd name="connsiteX6" fmla="*/ 49911 w 7018972"/>
                <a:gd name="connsiteY6" fmla="*/ 141827 h 142589"/>
                <a:gd name="connsiteX7" fmla="*/ 0 w 7018972"/>
                <a:gd name="connsiteY7" fmla="*/ 142589 h 142589"/>
                <a:gd name="connsiteX8" fmla="*/ 0 w 7018972"/>
                <a:gd name="connsiteY8" fmla="*/ 0 h 14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2589">
                  <a:moveTo>
                    <a:pt x="0" y="95"/>
                  </a:moveTo>
                  <a:cubicBezTo>
                    <a:pt x="16669" y="381"/>
                    <a:pt x="33242" y="857"/>
                    <a:pt x="49911" y="857"/>
                  </a:cubicBezTo>
                  <a:cubicBezTo>
                    <a:pt x="2355628" y="857"/>
                    <a:pt x="4661440" y="857"/>
                    <a:pt x="6967157" y="857"/>
                  </a:cubicBezTo>
                  <a:lnTo>
                    <a:pt x="7018973" y="857"/>
                  </a:lnTo>
                  <a:lnTo>
                    <a:pt x="7018973" y="141827"/>
                  </a:lnTo>
                  <a:lnTo>
                    <a:pt x="6970777" y="141827"/>
                  </a:lnTo>
                  <a:cubicBezTo>
                    <a:pt x="4663821" y="141827"/>
                    <a:pt x="2356866" y="141827"/>
                    <a:pt x="49911" y="141827"/>
                  </a:cubicBezTo>
                  <a:cubicBezTo>
                    <a:pt x="33242" y="141827"/>
                    <a:pt x="16669" y="142304"/>
                    <a:pt x="0" y="142589"/>
                  </a:cubicBezTo>
                  <a:cubicBezTo>
                    <a:pt x="0" y="95060"/>
                    <a:pt x="0" y="47530"/>
                    <a:pt x="0" y="0"/>
                  </a:cubicBezTo>
                  <a:close/>
                </a:path>
              </a:pathLst>
            </a:custGeom>
            <a:grpFill/>
            <a:ln w="9525"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7853887E-C401-ACDD-B849-60290E977C19}"/>
                </a:ext>
              </a:extLst>
            </p:cNvPr>
            <p:cNvSpPr/>
            <p:nvPr/>
          </p:nvSpPr>
          <p:spPr>
            <a:xfrm>
              <a:off x="2586037" y="4404930"/>
              <a:ext cx="7018972" cy="135540"/>
            </a:xfrm>
            <a:custGeom>
              <a:avLst/>
              <a:gdLst>
                <a:gd name="connsiteX0" fmla="*/ 0 w 7018972"/>
                <a:gd name="connsiteY0" fmla="*/ 95 h 135540"/>
                <a:gd name="connsiteX1" fmla="*/ 49911 w 7018972"/>
                <a:gd name="connsiteY1" fmla="*/ 857 h 135540"/>
                <a:gd name="connsiteX2" fmla="*/ 6967157 w 7018972"/>
                <a:gd name="connsiteY2" fmla="*/ 857 h 135540"/>
                <a:gd name="connsiteX3" fmla="*/ 7018973 w 7018972"/>
                <a:gd name="connsiteY3" fmla="*/ 857 h 135540"/>
                <a:gd name="connsiteX4" fmla="*/ 7018973 w 7018972"/>
                <a:gd name="connsiteY4" fmla="*/ 134779 h 135540"/>
                <a:gd name="connsiteX5" fmla="*/ 6970777 w 7018972"/>
                <a:gd name="connsiteY5" fmla="*/ 134779 h 135540"/>
                <a:gd name="connsiteX6" fmla="*/ 49911 w 7018972"/>
                <a:gd name="connsiteY6" fmla="*/ 134779 h 135540"/>
                <a:gd name="connsiteX7" fmla="*/ 0 w 7018972"/>
                <a:gd name="connsiteY7" fmla="*/ 135541 h 135540"/>
                <a:gd name="connsiteX8" fmla="*/ 0 w 7018972"/>
                <a:gd name="connsiteY8" fmla="*/ 0 h 13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35540">
                  <a:moveTo>
                    <a:pt x="0" y="95"/>
                  </a:moveTo>
                  <a:cubicBezTo>
                    <a:pt x="16669" y="381"/>
                    <a:pt x="33242" y="857"/>
                    <a:pt x="49911" y="857"/>
                  </a:cubicBezTo>
                  <a:cubicBezTo>
                    <a:pt x="2355628" y="857"/>
                    <a:pt x="4661440" y="857"/>
                    <a:pt x="6967157" y="857"/>
                  </a:cubicBezTo>
                  <a:cubicBezTo>
                    <a:pt x="6983635" y="857"/>
                    <a:pt x="7000113" y="857"/>
                    <a:pt x="7018973" y="857"/>
                  </a:cubicBezTo>
                  <a:lnTo>
                    <a:pt x="7018973" y="134779"/>
                  </a:lnTo>
                  <a:lnTo>
                    <a:pt x="6970777" y="134779"/>
                  </a:lnTo>
                  <a:cubicBezTo>
                    <a:pt x="4663821" y="134779"/>
                    <a:pt x="2356866" y="134779"/>
                    <a:pt x="49911" y="134779"/>
                  </a:cubicBezTo>
                  <a:cubicBezTo>
                    <a:pt x="33242" y="134779"/>
                    <a:pt x="16669" y="135255"/>
                    <a:pt x="0" y="135541"/>
                  </a:cubicBezTo>
                  <a:cubicBezTo>
                    <a:pt x="0" y="90392"/>
                    <a:pt x="0" y="45244"/>
                    <a:pt x="0" y="0"/>
                  </a:cubicBezTo>
                  <a:close/>
                </a:path>
              </a:pathLst>
            </a:custGeom>
            <a:grpFill/>
            <a:ln w="9525"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414A028B-E97F-53CD-3121-20177DC948A7}"/>
                </a:ext>
              </a:extLst>
            </p:cNvPr>
            <p:cNvSpPr/>
            <p:nvPr/>
          </p:nvSpPr>
          <p:spPr>
            <a:xfrm>
              <a:off x="2586037" y="4240910"/>
              <a:ext cx="7018972" cy="128397"/>
            </a:xfrm>
            <a:custGeom>
              <a:avLst/>
              <a:gdLst>
                <a:gd name="connsiteX0" fmla="*/ 0 w 7018972"/>
                <a:gd name="connsiteY0" fmla="*/ 95 h 128397"/>
                <a:gd name="connsiteX1" fmla="*/ 49911 w 7018972"/>
                <a:gd name="connsiteY1" fmla="*/ 857 h 128397"/>
                <a:gd name="connsiteX2" fmla="*/ 6967157 w 7018972"/>
                <a:gd name="connsiteY2" fmla="*/ 857 h 128397"/>
                <a:gd name="connsiteX3" fmla="*/ 7018973 w 7018972"/>
                <a:gd name="connsiteY3" fmla="*/ 857 h 128397"/>
                <a:gd name="connsiteX4" fmla="*/ 7018973 w 7018972"/>
                <a:gd name="connsiteY4" fmla="*/ 127635 h 128397"/>
                <a:gd name="connsiteX5" fmla="*/ 6970777 w 7018972"/>
                <a:gd name="connsiteY5" fmla="*/ 127635 h 128397"/>
                <a:gd name="connsiteX6" fmla="*/ 49911 w 7018972"/>
                <a:gd name="connsiteY6" fmla="*/ 127635 h 128397"/>
                <a:gd name="connsiteX7" fmla="*/ 0 w 7018972"/>
                <a:gd name="connsiteY7" fmla="*/ 128397 h 128397"/>
                <a:gd name="connsiteX8" fmla="*/ 0 w 7018972"/>
                <a:gd name="connsiteY8" fmla="*/ 0 h 12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8397">
                  <a:moveTo>
                    <a:pt x="0" y="95"/>
                  </a:moveTo>
                  <a:cubicBezTo>
                    <a:pt x="16669" y="381"/>
                    <a:pt x="33242" y="857"/>
                    <a:pt x="49911" y="857"/>
                  </a:cubicBezTo>
                  <a:cubicBezTo>
                    <a:pt x="2355628" y="857"/>
                    <a:pt x="4661440" y="857"/>
                    <a:pt x="6967157" y="857"/>
                  </a:cubicBezTo>
                  <a:lnTo>
                    <a:pt x="7018973" y="857"/>
                  </a:lnTo>
                  <a:lnTo>
                    <a:pt x="7018973" y="127635"/>
                  </a:lnTo>
                  <a:lnTo>
                    <a:pt x="6970777" y="127635"/>
                  </a:lnTo>
                  <a:cubicBezTo>
                    <a:pt x="4663821" y="127635"/>
                    <a:pt x="2356866" y="127635"/>
                    <a:pt x="49911" y="127635"/>
                  </a:cubicBezTo>
                  <a:cubicBezTo>
                    <a:pt x="33242" y="127635"/>
                    <a:pt x="16669" y="128111"/>
                    <a:pt x="0" y="128397"/>
                  </a:cubicBezTo>
                  <a:cubicBezTo>
                    <a:pt x="0" y="85630"/>
                    <a:pt x="0" y="42863"/>
                    <a:pt x="0" y="0"/>
                  </a:cubicBezTo>
                  <a:close/>
                </a:path>
              </a:pathLst>
            </a:custGeom>
            <a:grpFill/>
            <a:ln w="9525"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0127B5F0-9C1C-6150-F103-B1D187FA92B9}"/>
                </a:ext>
              </a:extLst>
            </p:cNvPr>
            <p:cNvSpPr/>
            <p:nvPr/>
          </p:nvSpPr>
          <p:spPr>
            <a:xfrm>
              <a:off x="2586037" y="4076985"/>
              <a:ext cx="7018972" cy="121158"/>
            </a:xfrm>
            <a:custGeom>
              <a:avLst/>
              <a:gdLst>
                <a:gd name="connsiteX0" fmla="*/ 0 w 7018972"/>
                <a:gd name="connsiteY0" fmla="*/ 0 h 121158"/>
                <a:gd name="connsiteX1" fmla="*/ 49911 w 7018972"/>
                <a:gd name="connsiteY1" fmla="*/ 762 h 121158"/>
                <a:gd name="connsiteX2" fmla="*/ 6967157 w 7018972"/>
                <a:gd name="connsiteY2" fmla="*/ 762 h 121158"/>
                <a:gd name="connsiteX3" fmla="*/ 7018973 w 7018972"/>
                <a:gd name="connsiteY3" fmla="*/ 762 h 121158"/>
                <a:gd name="connsiteX4" fmla="*/ 7018973 w 7018972"/>
                <a:gd name="connsiteY4" fmla="*/ 120396 h 121158"/>
                <a:gd name="connsiteX5" fmla="*/ 6970777 w 7018972"/>
                <a:gd name="connsiteY5" fmla="*/ 120396 h 121158"/>
                <a:gd name="connsiteX6" fmla="*/ 49911 w 7018972"/>
                <a:gd name="connsiteY6" fmla="*/ 120396 h 121158"/>
                <a:gd name="connsiteX7" fmla="*/ 0 w 7018972"/>
                <a:gd name="connsiteY7" fmla="*/ 121158 h 121158"/>
                <a:gd name="connsiteX8" fmla="*/ 0 w 7018972"/>
                <a:gd name="connsiteY8" fmla="*/ 0 h 12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1158">
                  <a:moveTo>
                    <a:pt x="0" y="0"/>
                  </a:moveTo>
                  <a:cubicBezTo>
                    <a:pt x="16669" y="286"/>
                    <a:pt x="33242" y="762"/>
                    <a:pt x="49911" y="762"/>
                  </a:cubicBezTo>
                  <a:cubicBezTo>
                    <a:pt x="2355628" y="762"/>
                    <a:pt x="4661440" y="762"/>
                    <a:pt x="6967157" y="762"/>
                  </a:cubicBezTo>
                  <a:lnTo>
                    <a:pt x="7018973" y="762"/>
                  </a:lnTo>
                  <a:lnTo>
                    <a:pt x="7018973" y="120396"/>
                  </a:lnTo>
                  <a:lnTo>
                    <a:pt x="6970777" y="120396"/>
                  </a:lnTo>
                  <a:cubicBezTo>
                    <a:pt x="4663821" y="120396"/>
                    <a:pt x="2356866" y="120396"/>
                    <a:pt x="49911" y="120396"/>
                  </a:cubicBezTo>
                  <a:cubicBezTo>
                    <a:pt x="33242" y="120396"/>
                    <a:pt x="16669" y="120872"/>
                    <a:pt x="0" y="121158"/>
                  </a:cubicBezTo>
                  <a:cubicBezTo>
                    <a:pt x="0" y="80867"/>
                    <a:pt x="0" y="40386"/>
                    <a:pt x="0" y="0"/>
                  </a:cubicBezTo>
                  <a:close/>
                </a:path>
              </a:pathLst>
            </a:custGeom>
            <a:grpFill/>
            <a:ln w="9525"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E8A33F37-7863-8DF0-A2E5-2C8ECB75AF17}"/>
                </a:ext>
              </a:extLst>
            </p:cNvPr>
            <p:cNvSpPr/>
            <p:nvPr/>
          </p:nvSpPr>
          <p:spPr>
            <a:xfrm>
              <a:off x="2586037" y="3912869"/>
              <a:ext cx="7018972" cy="114109"/>
            </a:xfrm>
            <a:custGeom>
              <a:avLst/>
              <a:gdLst>
                <a:gd name="connsiteX0" fmla="*/ 0 w 7018972"/>
                <a:gd name="connsiteY0" fmla="*/ 95 h 114109"/>
                <a:gd name="connsiteX1" fmla="*/ 49911 w 7018972"/>
                <a:gd name="connsiteY1" fmla="*/ 858 h 114109"/>
                <a:gd name="connsiteX2" fmla="*/ 6967157 w 7018972"/>
                <a:gd name="connsiteY2" fmla="*/ 858 h 114109"/>
                <a:gd name="connsiteX3" fmla="*/ 7018973 w 7018972"/>
                <a:gd name="connsiteY3" fmla="*/ 858 h 114109"/>
                <a:gd name="connsiteX4" fmla="*/ 7018973 w 7018972"/>
                <a:gd name="connsiteY4" fmla="*/ 113348 h 114109"/>
                <a:gd name="connsiteX5" fmla="*/ 6970777 w 7018972"/>
                <a:gd name="connsiteY5" fmla="*/ 113348 h 114109"/>
                <a:gd name="connsiteX6" fmla="*/ 49911 w 7018972"/>
                <a:gd name="connsiteY6" fmla="*/ 113348 h 114109"/>
                <a:gd name="connsiteX7" fmla="*/ 0 w 7018972"/>
                <a:gd name="connsiteY7" fmla="*/ 114110 h 114109"/>
                <a:gd name="connsiteX8" fmla="*/ 0 w 7018972"/>
                <a:gd name="connsiteY8" fmla="*/ 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14109">
                  <a:moveTo>
                    <a:pt x="0" y="95"/>
                  </a:moveTo>
                  <a:cubicBezTo>
                    <a:pt x="16669" y="381"/>
                    <a:pt x="33242" y="858"/>
                    <a:pt x="49911" y="858"/>
                  </a:cubicBezTo>
                  <a:cubicBezTo>
                    <a:pt x="2355628" y="858"/>
                    <a:pt x="4661440" y="858"/>
                    <a:pt x="6967157" y="858"/>
                  </a:cubicBezTo>
                  <a:lnTo>
                    <a:pt x="7018973" y="858"/>
                  </a:lnTo>
                  <a:lnTo>
                    <a:pt x="7018973" y="113348"/>
                  </a:lnTo>
                  <a:lnTo>
                    <a:pt x="6970777" y="113348"/>
                  </a:lnTo>
                  <a:cubicBezTo>
                    <a:pt x="4663821" y="113348"/>
                    <a:pt x="2356866" y="113348"/>
                    <a:pt x="49911" y="113348"/>
                  </a:cubicBezTo>
                  <a:cubicBezTo>
                    <a:pt x="33242" y="113348"/>
                    <a:pt x="16669" y="113824"/>
                    <a:pt x="0" y="114110"/>
                  </a:cubicBezTo>
                  <a:cubicBezTo>
                    <a:pt x="0" y="76105"/>
                    <a:pt x="0" y="38005"/>
                    <a:pt x="0" y="0"/>
                  </a:cubicBezTo>
                  <a:close/>
                </a:path>
              </a:pathLst>
            </a:custGeom>
            <a:grpFill/>
            <a:ln w="9525"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DA6429C5-068A-E1B2-59DE-C822FB232FBA}"/>
                </a:ext>
              </a:extLst>
            </p:cNvPr>
            <p:cNvSpPr/>
            <p:nvPr/>
          </p:nvSpPr>
          <p:spPr>
            <a:xfrm>
              <a:off x="2585941" y="3748849"/>
              <a:ext cx="7018972" cy="106965"/>
            </a:xfrm>
            <a:custGeom>
              <a:avLst/>
              <a:gdLst>
                <a:gd name="connsiteX0" fmla="*/ 95 w 7018972"/>
                <a:gd name="connsiteY0" fmla="*/ 95 h 106965"/>
                <a:gd name="connsiteX1" fmla="*/ 50006 w 7018972"/>
                <a:gd name="connsiteY1" fmla="*/ 857 h 106965"/>
                <a:gd name="connsiteX2" fmla="*/ 6967252 w 7018972"/>
                <a:gd name="connsiteY2" fmla="*/ 857 h 106965"/>
                <a:gd name="connsiteX3" fmla="*/ 7018973 w 7018972"/>
                <a:gd name="connsiteY3" fmla="*/ 857 h 106965"/>
                <a:gd name="connsiteX4" fmla="*/ 7018973 w 7018972"/>
                <a:gd name="connsiteY4" fmla="*/ 106204 h 106965"/>
                <a:gd name="connsiteX5" fmla="*/ 6970776 w 7018972"/>
                <a:gd name="connsiteY5" fmla="*/ 106204 h 106965"/>
                <a:gd name="connsiteX6" fmla="*/ 49911 w 7018972"/>
                <a:gd name="connsiteY6" fmla="*/ 106204 h 106965"/>
                <a:gd name="connsiteX7" fmla="*/ 0 w 7018972"/>
                <a:gd name="connsiteY7" fmla="*/ 106966 h 106965"/>
                <a:gd name="connsiteX8" fmla="*/ 0 w 7018972"/>
                <a:gd name="connsiteY8" fmla="*/ 0 h 10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06965">
                  <a:moveTo>
                    <a:pt x="95" y="95"/>
                  </a:moveTo>
                  <a:cubicBezTo>
                    <a:pt x="16764" y="381"/>
                    <a:pt x="33338" y="857"/>
                    <a:pt x="50006" y="857"/>
                  </a:cubicBezTo>
                  <a:cubicBezTo>
                    <a:pt x="2355723" y="857"/>
                    <a:pt x="4661535" y="857"/>
                    <a:pt x="6967252" y="857"/>
                  </a:cubicBezTo>
                  <a:lnTo>
                    <a:pt x="7018973" y="857"/>
                  </a:lnTo>
                  <a:lnTo>
                    <a:pt x="7018973" y="106204"/>
                  </a:lnTo>
                  <a:lnTo>
                    <a:pt x="6970776" y="106204"/>
                  </a:lnTo>
                  <a:cubicBezTo>
                    <a:pt x="4663821" y="106204"/>
                    <a:pt x="2356866" y="106204"/>
                    <a:pt x="49911" y="106204"/>
                  </a:cubicBezTo>
                  <a:cubicBezTo>
                    <a:pt x="33242" y="106204"/>
                    <a:pt x="16669" y="106680"/>
                    <a:pt x="0" y="106966"/>
                  </a:cubicBezTo>
                  <a:cubicBezTo>
                    <a:pt x="0" y="71342"/>
                    <a:pt x="0" y="35624"/>
                    <a:pt x="0" y="0"/>
                  </a:cubicBezTo>
                  <a:close/>
                </a:path>
              </a:pathLst>
            </a:custGeom>
            <a:grpFill/>
            <a:ln w="9525"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4DFEC0A1-7297-30D6-DDDC-46EBF85C6495}"/>
                </a:ext>
              </a:extLst>
            </p:cNvPr>
            <p:cNvSpPr/>
            <p:nvPr/>
          </p:nvSpPr>
          <p:spPr>
            <a:xfrm>
              <a:off x="2585941" y="3584923"/>
              <a:ext cx="7018972" cy="99726"/>
            </a:xfrm>
            <a:custGeom>
              <a:avLst/>
              <a:gdLst>
                <a:gd name="connsiteX0" fmla="*/ 95 w 7018972"/>
                <a:gd name="connsiteY0" fmla="*/ 0 h 99726"/>
                <a:gd name="connsiteX1" fmla="*/ 50006 w 7018972"/>
                <a:gd name="connsiteY1" fmla="*/ 762 h 99726"/>
                <a:gd name="connsiteX2" fmla="*/ 6967252 w 7018972"/>
                <a:gd name="connsiteY2" fmla="*/ 762 h 99726"/>
                <a:gd name="connsiteX3" fmla="*/ 7018973 w 7018972"/>
                <a:gd name="connsiteY3" fmla="*/ 762 h 99726"/>
                <a:gd name="connsiteX4" fmla="*/ 7018973 w 7018972"/>
                <a:gd name="connsiteY4" fmla="*/ 98965 h 99726"/>
                <a:gd name="connsiteX5" fmla="*/ 6970776 w 7018972"/>
                <a:gd name="connsiteY5" fmla="*/ 98965 h 99726"/>
                <a:gd name="connsiteX6" fmla="*/ 49911 w 7018972"/>
                <a:gd name="connsiteY6" fmla="*/ 98965 h 99726"/>
                <a:gd name="connsiteX7" fmla="*/ 0 w 7018972"/>
                <a:gd name="connsiteY7" fmla="*/ 99727 h 99726"/>
                <a:gd name="connsiteX8" fmla="*/ 95 w 7018972"/>
                <a:gd name="connsiteY8"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9726">
                  <a:moveTo>
                    <a:pt x="95" y="0"/>
                  </a:moveTo>
                  <a:cubicBezTo>
                    <a:pt x="16764" y="286"/>
                    <a:pt x="33338" y="762"/>
                    <a:pt x="50006" y="762"/>
                  </a:cubicBezTo>
                  <a:cubicBezTo>
                    <a:pt x="2355723" y="762"/>
                    <a:pt x="4661535" y="762"/>
                    <a:pt x="6967252" y="762"/>
                  </a:cubicBezTo>
                  <a:lnTo>
                    <a:pt x="7018973" y="762"/>
                  </a:lnTo>
                  <a:lnTo>
                    <a:pt x="7018973" y="98965"/>
                  </a:lnTo>
                  <a:lnTo>
                    <a:pt x="6970776" y="98965"/>
                  </a:lnTo>
                  <a:cubicBezTo>
                    <a:pt x="4663821" y="98965"/>
                    <a:pt x="2356866" y="98965"/>
                    <a:pt x="49911" y="98965"/>
                  </a:cubicBezTo>
                  <a:cubicBezTo>
                    <a:pt x="33242" y="98965"/>
                    <a:pt x="16669" y="99441"/>
                    <a:pt x="0" y="99727"/>
                  </a:cubicBezTo>
                  <a:cubicBezTo>
                    <a:pt x="95" y="66580"/>
                    <a:pt x="95" y="33242"/>
                    <a:pt x="95" y="0"/>
                  </a:cubicBezTo>
                  <a:close/>
                </a:path>
              </a:pathLst>
            </a:custGeom>
            <a:grpFill/>
            <a:ln w="9525"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E5BD7CAB-F9D1-A5A9-5256-D2996B612EC7}"/>
                </a:ext>
              </a:extLst>
            </p:cNvPr>
            <p:cNvSpPr/>
            <p:nvPr/>
          </p:nvSpPr>
          <p:spPr>
            <a:xfrm>
              <a:off x="2586037" y="3420807"/>
              <a:ext cx="7018972" cy="92678"/>
            </a:xfrm>
            <a:custGeom>
              <a:avLst/>
              <a:gdLst>
                <a:gd name="connsiteX0" fmla="*/ 0 w 7018972"/>
                <a:gd name="connsiteY0" fmla="*/ 95 h 92678"/>
                <a:gd name="connsiteX1" fmla="*/ 49911 w 7018972"/>
                <a:gd name="connsiteY1" fmla="*/ 857 h 92678"/>
                <a:gd name="connsiteX2" fmla="*/ 6967252 w 7018972"/>
                <a:gd name="connsiteY2" fmla="*/ 857 h 92678"/>
                <a:gd name="connsiteX3" fmla="*/ 7018973 w 7018972"/>
                <a:gd name="connsiteY3" fmla="*/ 857 h 92678"/>
                <a:gd name="connsiteX4" fmla="*/ 7018973 w 7018972"/>
                <a:gd name="connsiteY4" fmla="*/ 91916 h 92678"/>
                <a:gd name="connsiteX5" fmla="*/ 6970777 w 7018972"/>
                <a:gd name="connsiteY5" fmla="*/ 91916 h 92678"/>
                <a:gd name="connsiteX6" fmla="*/ 49911 w 7018972"/>
                <a:gd name="connsiteY6" fmla="*/ 91916 h 92678"/>
                <a:gd name="connsiteX7" fmla="*/ 0 w 7018972"/>
                <a:gd name="connsiteY7" fmla="*/ 92678 h 92678"/>
                <a:gd name="connsiteX8" fmla="*/ 0 w 7018972"/>
                <a:gd name="connsiteY8" fmla="*/ 0 h 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2678">
                  <a:moveTo>
                    <a:pt x="0" y="95"/>
                  </a:moveTo>
                  <a:cubicBezTo>
                    <a:pt x="16669" y="381"/>
                    <a:pt x="33242" y="857"/>
                    <a:pt x="49911" y="857"/>
                  </a:cubicBezTo>
                  <a:cubicBezTo>
                    <a:pt x="2355723" y="857"/>
                    <a:pt x="4661440" y="857"/>
                    <a:pt x="6967252" y="857"/>
                  </a:cubicBezTo>
                  <a:lnTo>
                    <a:pt x="7018973" y="857"/>
                  </a:lnTo>
                  <a:lnTo>
                    <a:pt x="7018973" y="91916"/>
                  </a:lnTo>
                  <a:lnTo>
                    <a:pt x="6970777" y="91916"/>
                  </a:lnTo>
                  <a:cubicBezTo>
                    <a:pt x="4663821" y="91916"/>
                    <a:pt x="2356866" y="91916"/>
                    <a:pt x="49911" y="91916"/>
                  </a:cubicBezTo>
                  <a:cubicBezTo>
                    <a:pt x="33242" y="91916"/>
                    <a:pt x="16669" y="92392"/>
                    <a:pt x="0" y="92678"/>
                  </a:cubicBezTo>
                  <a:cubicBezTo>
                    <a:pt x="0" y="61817"/>
                    <a:pt x="0" y="30861"/>
                    <a:pt x="0" y="0"/>
                  </a:cubicBezTo>
                  <a:close/>
                </a:path>
              </a:pathLst>
            </a:custGeom>
            <a:grpFill/>
            <a:ln w="9525"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C0B3DCED-05F5-220B-C7F3-CE1820B05390}"/>
                </a:ext>
              </a:extLst>
            </p:cNvPr>
            <p:cNvSpPr/>
            <p:nvPr/>
          </p:nvSpPr>
          <p:spPr>
            <a:xfrm>
              <a:off x="2586037" y="3256882"/>
              <a:ext cx="7018972" cy="85439"/>
            </a:xfrm>
            <a:custGeom>
              <a:avLst/>
              <a:gdLst>
                <a:gd name="connsiteX0" fmla="*/ 0 w 7018972"/>
                <a:gd name="connsiteY0" fmla="*/ 0 h 85439"/>
                <a:gd name="connsiteX1" fmla="*/ 49911 w 7018972"/>
                <a:gd name="connsiteY1" fmla="*/ 762 h 85439"/>
                <a:gd name="connsiteX2" fmla="*/ 6967252 w 7018972"/>
                <a:gd name="connsiteY2" fmla="*/ 762 h 85439"/>
                <a:gd name="connsiteX3" fmla="*/ 7018973 w 7018972"/>
                <a:gd name="connsiteY3" fmla="*/ 762 h 85439"/>
                <a:gd name="connsiteX4" fmla="*/ 7018973 w 7018972"/>
                <a:gd name="connsiteY4" fmla="*/ 84677 h 85439"/>
                <a:gd name="connsiteX5" fmla="*/ 6970777 w 7018972"/>
                <a:gd name="connsiteY5" fmla="*/ 84677 h 85439"/>
                <a:gd name="connsiteX6" fmla="*/ 49911 w 7018972"/>
                <a:gd name="connsiteY6" fmla="*/ 84677 h 85439"/>
                <a:gd name="connsiteX7" fmla="*/ 0 w 7018972"/>
                <a:gd name="connsiteY7" fmla="*/ 85439 h 85439"/>
                <a:gd name="connsiteX8" fmla="*/ 0 w 7018972"/>
                <a:gd name="connsiteY8" fmla="*/ 0 h 8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85439">
                  <a:moveTo>
                    <a:pt x="0" y="0"/>
                  </a:moveTo>
                  <a:cubicBezTo>
                    <a:pt x="16669" y="286"/>
                    <a:pt x="33242" y="762"/>
                    <a:pt x="49911" y="762"/>
                  </a:cubicBezTo>
                  <a:cubicBezTo>
                    <a:pt x="2355723" y="762"/>
                    <a:pt x="4661440" y="762"/>
                    <a:pt x="6967252" y="762"/>
                  </a:cubicBezTo>
                  <a:lnTo>
                    <a:pt x="7018973" y="762"/>
                  </a:lnTo>
                  <a:lnTo>
                    <a:pt x="7018973" y="84677"/>
                  </a:lnTo>
                  <a:lnTo>
                    <a:pt x="6970777" y="84677"/>
                  </a:lnTo>
                  <a:cubicBezTo>
                    <a:pt x="4663821" y="84677"/>
                    <a:pt x="2356866" y="84677"/>
                    <a:pt x="49911" y="84677"/>
                  </a:cubicBezTo>
                  <a:cubicBezTo>
                    <a:pt x="33242" y="84677"/>
                    <a:pt x="16669" y="85154"/>
                    <a:pt x="0" y="85439"/>
                  </a:cubicBezTo>
                  <a:cubicBezTo>
                    <a:pt x="0" y="57055"/>
                    <a:pt x="0" y="28480"/>
                    <a:pt x="0" y="0"/>
                  </a:cubicBezTo>
                  <a:close/>
                </a:path>
              </a:pathLst>
            </a:custGeom>
            <a:grpFill/>
            <a:ln w="9525"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3651167A-CA1E-17D2-881E-5903D8EB1EF2}"/>
                </a:ext>
              </a:extLst>
            </p:cNvPr>
            <p:cNvSpPr/>
            <p:nvPr/>
          </p:nvSpPr>
          <p:spPr>
            <a:xfrm>
              <a:off x="2586037" y="3092766"/>
              <a:ext cx="7018972" cy="78486"/>
            </a:xfrm>
            <a:custGeom>
              <a:avLst/>
              <a:gdLst>
                <a:gd name="connsiteX0" fmla="*/ 0 w 7018972"/>
                <a:gd name="connsiteY0" fmla="*/ 95 h 78486"/>
                <a:gd name="connsiteX1" fmla="*/ 49911 w 7018972"/>
                <a:gd name="connsiteY1" fmla="*/ 857 h 78486"/>
                <a:gd name="connsiteX2" fmla="*/ 6967252 w 7018972"/>
                <a:gd name="connsiteY2" fmla="*/ 857 h 78486"/>
                <a:gd name="connsiteX3" fmla="*/ 7018973 w 7018972"/>
                <a:gd name="connsiteY3" fmla="*/ 857 h 78486"/>
                <a:gd name="connsiteX4" fmla="*/ 7018973 w 7018972"/>
                <a:gd name="connsiteY4" fmla="*/ 77724 h 78486"/>
                <a:gd name="connsiteX5" fmla="*/ 6970777 w 7018972"/>
                <a:gd name="connsiteY5" fmla="*/ 77724 h 78486"/>
                <a:gd name="connsiteX6" fmla="*/ 49911 w 7018972"/>
                <a:gd name="connsiteY6" fmla="*/ 77724 h 78486"/>
                <a:gd name="connsiteX7" fmla="*/ 0 w 7018972"/>
                <a:gd name="connsiteY7" fmla="*/ 78486 h 78486"/>
                <a:gd name="connsiteX8" fmla="*/ 0 w 7018972"/>
                <a:gd name="connsiteY8" fmla="*/ 0 h 7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8486">
                  <a:moveTo>
                    <a:pt x="0" y="95"/>
                  </a:moveTo>
                  <a:cubicBezTo>
                    <a:pt x="16669" y="381"/>
                    <a:pt x="33242" y="857"/>
                    <a:pt x="49911" y="857"/>
                  </a:cubicBezTo>
                  <a:cubicBezTo>
                    <a:pt x="2355723" y="857"/>
                    <a:pt x="4661440" y="857"/>
                    <a:pt x="6967252" y="857"/>
                  </a:cubicBezTo>
                  <a:lnTo>
                    <a:pt x="7018973" y="857"/>
                  </a:lnTo>
                  <a:lnTo>
                    <a:pt x="7018973" y="77724"/>
                  </a:lnTo>
                  <a:lnTo>
                    <a:pt x="6970777" y="77724"/>
                  </a:lnTo>
                  <a:cubicBezTo>
                    <a:pt x="4663821" y="77724"/>
                    <a:pt x="2356866" y="77724"/>
                    <a:pt x="49911" y="77724"/>
                  </a:cubicBezTo>
                  <a:cubicBezTo>
                    <a:pt x="33242" y="77724"/>
                    <a:pt x="16669" y="78200"/>
                    <a:pt x="0" y="78486"/>
                  </a:cubicBezTo>
                  <a:cubicBezTo>
                    <a:pt x="0" y="52292"/>
                    <a:pt x="0" y="26194"/>
                    <a:pt x="0" y="0"/>
                  </a:cubicBezTo>
                  <a:close/>
                </a:path>
              </a:pathLst>
            </a:custGeom>
            <a:grpFill/>
            <a:ln w="9525"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F466622B-B405-F8FB-86DD-359A497669F8}"/>
                </a:ext>
              </a:extLst>
            </p:cNvPr>
            <p:cNvSpPr/>
            <p:nvPr/>
          </p:nvSpPr>
          <p:spPr>
            <a:xfrm>
              <a:off x="2586037" y="2928746"/>
              <a:ext cx="7018972" cy="71342"/>
            </a:xfrm>
            <a:custGeom>
              <a:avLst/>
              <a:gdLst>
                <a:gd name="connsiteX0" fmla="*/ 0 w 7018972"/>
                <a:gd name="connsiteY0" fmla="*/ 95 h 71342"/>
                <a:gd name="connsiteX1" fmla="*/ 49911 w 7018972"/>
                <a:gd name="connsiteY1" fmla="*/ 857 h 71342"/>
                <a:gd name="connsiteX2" fmla="*/ 6967252 w 7018972"/>
                <a:gd name="connsiteY2" fmla="*/ 857 h 71342"/>
                <a:gd name="connsiteX3" fmla="*/ 7018973 w 7018972"/>
                <a:gd name="connsiteY3" fmla="*/ 857 h 71342"/>
                <a:gd name="connsiteX4" fmla="*/ 7018973 w 7018972"/>
                <a:gd name="connsiteY4" fmla="*/ 70580 h 71342"/>
                <a:gd name="connsiteX5" fmla="*/ 6970777 w 7018972"/>
                <a:gd name="connsiteY5" fmla="*/ 70580 h 71342"/>
                <a:gd name="connsiteX6" fmla="*/ 49911 w 7018972"/>
                <a:gd name="connsiteY6" fmla="*/ 70580 h 71342"/>
                <a:gd name="connsiteX7" fmla="*/ 0 w 7018972"/>
                <a:gd name="connsiteY7" fmla="*/ 71342 h 71342"/>
                <a:gd name="connsiteX8" fmla="*/ 0 w 7018972"/>
                <a:gd name="connsiteY8" fmla="*/ 0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1342">
                  <a:moveTo>
                    <a:pt x="0" y="95"/>
                  </a:moveTo>
                  <a:cubicBezTo>
                    <a:pt x="16669" y="381"/>
                    <a:pt x="33242" y="857"/>
                    <a:pt x="49911" y="857"/>
                  </a:cubicBezTo>
                  <a:cubicBezTo>
                    <a:pt x="2355723" y="857"/>
                    <a:pt x="4661440" y="857"/>
                    <a:pt x="6967252" y="857"/>
                  </a:cubicBezTo>
                  <a:cubicBezTo>
                    <a:pt x="6983730" y="857"/>
                    <a:pt x="7000208" y="857"/>
                    <a:pt x="7018973" y="857"/>
                  </a:cubicBezTo>
                  <a:lnTo>
                    <a:pt x="7018973" y="70580"/>
                  </a:lnTo>
                  <a:cubicBezTo>
                    <a:pt x="7003161" y="70580"/>
                    <a:pt x="6986969" y="70580"/>
                    <a:pt x="6970777" y="70580"/>
                  </a:cubicBezTo>
                  <a:cubicBezTo>
                    <a:pt x="4663821" y="70580"/>
                    <a:pt x="2356866" y="70580"/>
                    <a:pt x="49911" y="70580"/>
                  </a:cubicBezTo>
                  <a:cubicBezTo>
                    <a:pt x="33242" y="70580"/>
                    <a:pt x="16669" y="71057"/>
                    <a:pt x="0" y="71342"/>
                  </a:cubicBezTo>
                  <a:lnTo>
                    <a:pt x="0" y="0"/>
                  </a:lnTo>
                  <a:close/>
                </a:path>
              </a:pathLst>
            </a:custGeom>
            <a:grpFill/>
            <a:ln w="9525"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A1495D1E-9C8C-F8EC-9F67-11805457D4AE}"/>
                </a:ext>
              </a:extLst>
            </p:cNvPr>
            <p:cNvSpPr/>
            <p:nvPr/>
          </p:nvSpPr>
          <p:spPr>
            <a:xfrm>
              <a:off x="2586037" y="2764725"/>
              <a:ext cx="7018972" cy="64198"/>
            </a:xfrm>
            <a:custGeom>
              <a:avLst/>
              <a:gdLst>
                <a:gd name="connsiteX0" fmla="*/ 0 w 7018972"/>
                <a:gd name="connsiteY0" fmla="*/ 95 h 64198"/>
                <a:gd name="connsiteX1" fmla="*/ 49911 w 7018972"/>
                <a:gd name="connsiteY1" fmla="*/ 857 h 64198"/>
                <a:gd name="connsiteX2" fmla="*/ 6967252 w 7018972"/>
                <a:gd name="connsiteY2" fmla="*/ 857 h 64198"/>
                <a:gd name="connsiteX3" fmla="*/ 7018973 w 7018972"/>
                <a:gd name="connsiteY3" fmla="*/ 857 h 64198"/>
                <a:gd name="connsiteX4" fmla="*/ 7018973 w 7018972"/>
                <a:gd name="connsiteY4" fmla="*/ 63437 h 64198"/>
                <a:gd name="connsiteX5" fmla="*/ 6970871 w 7018972"/>
                <a:gd name="connsiteY5" fmla="*/ 63437 h 64198"/>
                <a:gd name="connsiteX6" fmla="*/ 49911 w 7018972"/>
                <a:gd name="connsiteY6" fmla="*/ 63437 h 64198"/>
                <a:gd name="connsiteX7" fmla="*/ 0 w 7018972"/>
                <a:gd name="connsiteY7" fmla="*/ 64199 h 64198"/>
                <a:gd name="connsiteX8" fmla="*/ 0 w 7018972"/>
                <a:gd name="connsiteY8" fmla="*/ 0 h 6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64198">
                  <a:moveTo>
                    <a:pt x="0" y="95"/>
                  </a:moveTo>
                  <a:cubicBezTo>
                    <a:pt x="16669" y="381"/>
                    <a:pt x="33242" y="857"/>
                    <a:pt x="49911" y="857"/>
                  </a:cubicBezTo>
                  <a:cubicBezTo>
                    <a:pt x="2355723" y="857"/>
                    <a:pt x="4661535" y="857"/>
                    <a:pt x="6967252" y="857"/>
                  </a:cubicBezTo>
                  <a:cubicBezTo>
                    <a:pt x="6983730" y="857"/>
                    <a:pt x="7000208" y="857"/>
                    <a:pt x="7018973" y="857"/>
                  </a:cubicBezTo>
                  <a:lnTo>
                    <a:pt x="7018973" y="63437"/>
                  </a:lnTo>
                  <a:cubicBezTo>
                    <a:pt x="7003161" y="63437"/>
                    <a:pt x="6987064" y="63437"/>
                    <a:pt x="6970871" y="63437"/>
                  </a:cubicBezTo>
                  <a:cubicBezTo>
                    <a:pt x="4663916" y="63437"/>
                    <a:pt x="2356866" y="63437"/>
                    <a:pt x="49911" y="63437"/>
                  </a:cubicBezTo>
                  <a:cubicBezTo>
                    <a:pt x="33242" y="63437"/>
                    <a:pt x="16669" y="63913"/>
                    <a:pt x="0" y="64199"/>
                  </a:cubicBezTo>
                  <a:lnTo>
                    <a:pt x="0" y="0"/>
                  </a:lnTo>
                  <a:close/>
                </a:path>
              </a:pathLst>
            </a:custGeom>
            <a:grpFill/>
            <a:ln w="9525"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00C82440-2CB9-6051-FEF1-4D9B7439EE47}"/>
                </a:ext>
              </a:extLst>
            </p:cNvPr>
            <p:cNvSpPr/>
            <p:nvPr/>
          </p:nvSpPr>
          <p:spPr>
            <a:xfrm>
              <a:off x="2586037" y="2600705"/>
              <a:ext cx="7019067" cy="56959"/>
            </a:xfrm>
            <a:custGeom>
              <a:avLst/>
              <a:gdLst>
                <a:gd name="connsiteX0" fmla="*/ 0 w 7019067"/>
                <a:gd name="connsiteY0" fmla="*/ 0 h 56959"/>
                <a:gd name="connsiteX1" fmla="*/ 49911 w 7019067"/>
                <a:gd name="connsiteY1" fmla="*/ 762 h 56959"/>
                <a:gd name="connsiteX2" fmla="*/ 6967347 w 7019067"/>
                <a:gd name="connsiteY2" fmla="*/ 762 h 56959"/>
                <a:gd name="connsiteX3" fmla="*/ 7019068 w 7019067"/>
                <a:gd name="connsiteY3" fmla="*/ 762 h 56959"/>
                <a:gd name="connsiteX4" fmla="*/ 7019068 w 7019067"/>
                <a:gd name="connsiteY4" fmla="*/ 56198 h 56959"/>
                <a:gd name="connsiteX5" fmla="*/ 6970967 w 7019067"/>
                <a:gd name="connsiteY5" fmla="*/ 56198 h 56959"/>
                <a:gd name="connsiteX6" fmla="*/ 50006 w 7019067"/>
                <a:gd name="connsiteY6" fmla="*/ 56198 h 56959"/>
                <a:gd name="connsiteX7" fmla="*/ 95 w 7019067"/>
                <a:gd name="connsiteY7" fmla="*/ 56959 h 56959"/>
                <a:gd name="connsiteX8" fmla="*/ 0 w 7019067"/>
                <a:gd name="connsiteY8" fmla="*/ 0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56959">
                  <a:moveTo>
                    <a:pt x="0" y="0"/>
                  </a:moveTo>
                  <a:cubicBezTo>
                    <a:pt x="16669" y="286"/>
                    <a:pt x="33242" y="762"/>
                    <a:pt x="49911" y="762"/>
                  </a:cubicBezTo>
                  <a:cubicBezTo>
                    <a:pt x="2355723" y="762"/>
                    <a:pt x="4661535" y="762"/>
                    <a:pt x="6967347" y="762"/>
                  </a:cubicBezTo>
                  <a:cubicBezTo>
                    <a:pt x="6983826" y="762"/>
                    <a:pt x="7000304" y="762"/>
                    <a:pt x="7019068" y="762"/>
                  </a:cubicBezTo>
                  <a:lnTo>
                    <a:pt x="7019068" y="56198"/>
                  </a:lnTo>
                  <a:cubicBezTo>
                    <a:pt x="7003352" y="56198"/>
                    <a:pt x="6987159" y="56198"/>
                    <a:pt x="6970967" y="56198"/>
                  </a:cubicBezTo>
                  <a:cubicBezTo>
                    <a:pt x="4664012" y="56198"/>
                    <a:pt x="2356961" y="56198"/>
                    <a:pt x="50006" y="56198"/>
                  </a:cubicBezTo>
                  <a:cubicBezTo>
                    <a:pt x="33338" y="56198"/>
                    <a:pt x="16764" y="56674"/>
                    <a:pt x="95" y="56959"/>
                  </a:cubicBezTo>
                  <a:cubicBezTo>
                    <a:pt x="0" y="38100"/>
                    <a:pt x="0" y="19050"/>
                    <a:pt x="0" y="0"/>
                  </a:cubicBezTo>
                  <a:close/>
                </a:path>
              </a:pathLst>
            </a:custGeom>
            <a:grpFill/>
            <a:ln w="9525"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340A1291-4FDF-C393-169A-024702EE87F0}"/>
                </a:ext>
              </a:extLst>
            </p:cNvPr>
            <p:cNvSpPr/>
            <p:nvPr/>
          </p:nvSpPr>
          <p:spPr>
            <a:xfrm>
              <a:off x="2585941" y="2436684"/>
              <a:ext cx="7019067" cy="49815"/>
            </a:xfrm>
            <a:custGeom>
              <a:avLst/>
              <a:gdLst>
                <a:gd name="connsiteX0" fmla="*/ 95 w 7019067"/>
                <a:gd name="connsiteY0" fmla="*/ 0 h 49815"/>
                <a:gd name="connsiteX1" fmla="*/ 50006 w 7019067"/>
                <a:gd name="connsiteY1" fmla="*/ 762 h 49815"/>
                <a:gd name="connsiteX2" fmla="*/ 6967442 w 7019067"/>
                <a:gd name="connsiteY2" fmla="*/ 762 h 49815"/>
                <a:gd name="connsiteX3" fmla="*/ 7019068 w 7019067"/>
                <a:gd name="connsiteY3" fmla="*/ 762 h 49815"/>
                <a:gd name="connsiteX4" fmla="*/ 7019068 w 7019067"/>
                <a:gd name="connsiteY4" fmla="*/ 49054 h 49815"/>
                <a:gd name="connsiteX5" fmla="*/ 6970967 w 7019067"/>
                <a:gd name="connsiteY5" fmla="*/ 49054 h 49815"/>
                <a:gd name="connsiteX6" fmla="*/ 49911 w 7019067"/>
                <a:gd name="connsiteY6" fmla="*/ 49054 h 49815"/>
                <a:gd name="connsiteX7" fmla="*/ 0 w 7019067"/>
                <a:gd name="connsiteY7" fmla="*/ 49816 h 49815"/>
                <a:gd name="connsiteX8" fmla="*/ 95 w 7019067"/>
                <a:gd name="connsiteY8" fmla="*/ 0 h 4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49815">
                  <a:moveTo>
                    <a:pt x="95" y="0"/>
                  </a:moveTo>
                  <a:cubicBezTo>
                    <a:pt x="16764" y="286"/>
                    <a:pt x="33338" y="762"/>
                    <a:pt x="50006" y="762"/>
                  </a:cubicBezTo>
                  <a:cubicBezTo>
                    <a:pt x="2355818" y="762"/>
                    <a:pt x="4661630" y="762"/>
                    <a:pt x="6967442" y="762"/>
                  </a:cubicBezTo>
                  <a:cubicBezTo>
                    <a:pt x="6983921" y="762"/>
                    <a:pt x="7000399" y="762"/>
                    <a:pt x="7019068" y="762"/>
                  </a:cubicBezTo>
                  <a:lnTo>
                    <a:pt x="7019068" y="49054"/>
                  </a:lnTo>
                  <a:cubicBezTo>
                    <a:pt x="7003447" y="49054"/>
                    <a:pt x="6987254" y="49054"/>
                    <a:pt x="6970967" y="49054"/>
                  </a:cubicBezTo>
                  <a:cubicBezTo>
                    <a:pt x="4663917" y="49054"/>
                    <a:pt x="2356961" y="49054"/>
                    <a:pt x="49911" y="49054"/>
                  </a:cubicBezTo>
                  <a:cubicBezTo>
                    <a:pt x="33242" y="49054"/>
                    <a:pt x="16669" y="49530"/>
                    <a:pt x="0" y="49816"/>
                  </a:cubicBezTo>
                  <a:cubicBezTo>
                    <a:pt x="95" y="33338"/>
                    <a:pt x="95" y="16669"/>
                    <a:pt x="95" y="0"/>
                  </a:cubicBezTo>
                  <a:close/>
                </a:path>
              </a:pathLst>
            </a:custGeom>
            <a:grpFill/>
            <a:ln w="9525"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CD8C5196-D950-48EF-9D92-C5E463AC54AA}"/>
                </a:ext>
              </a:extLst>
            </p:cNvPr>
            <p:cNvSpPr/>
            <p:nvPr/>
          </p:nvSpPr>
          <p:spPr>
            <a:xfrm>
              <a:off x="2586037" y="2272664"/>
              <a:ext cx="7021734" cy="42672"/>
            </a:xfrm>
            <a:custGeom>
              <a:avLst/>
              <a:gdLst>
                <a:gd name="connsiteX0" fmla="*/ 0 w 7021734"/>
                <a:gd name="connsiteY0" fmla="*/ 0 h 42672"/>
                <a:gd name="connsiteX1" fmla="*/ 49911 w 7021734"/>
                <a:gd name="connsiteY1" fmla="*/ 762 h 42672"/>
                <a:gd name="connsiteX2" fmla="*/ 6967442 w 7021734"/>
                <a:gd name="connsiteY2" fmla="*/ 762 h 42672"/>
                <a:gd name="connsiteX3" fmla="*/ 7019544 w 7021734"/>
                <a:gd name="connsiteY3" fmla="*/ 762 h 42672"/>
                <a:gd name="connsiteX4" fmla="*/ 7021735 w 7021734"/>
                <a:gd name="connsiteY4" fmla="*/ 41910 h 42672"/>
                <a:gd name="connsiteX5" fmla="*/ 6971062 w 7021734"/>
                <a:gd name="connsiteY5" fmla="*/ 41910 h 42672"/>
                <a:gd name="connsiteX6" fmla="*/ 49911 w 7021734"/>
                <a:gd name="connsiteY6" fmla="*/ 41910 h 42672"/>
                <a:gd name="connsiteX7" fmla="*/ 0 w 7021734"/>
                <a:gd name="connsiteY7" fmla="*/ 42672 h 42672"/>
                <a:gd name="connsiteX8" fmla="*/ 0 w 7021734"/>
                <a:gd name="connsiteY8" fmla="*/ 0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1734" h="42672">
                  <a:moveTo>
                    <a:pt x="0" y="0"/>
                  </a:moveTo>
                  <a:cubicBezTo>
                    <a:pt x="16669" y="286"/>
                    <a:pt x="33242" y="762"/>
                    <a:pt x="49911" y="762"/>
                  </a:cubicBezTo>
                  <a:cubicBezTo>
                    <a:pt x="2355723" y="762"/>
                    <a:pt x="4661631" y="762"/>
                    <a:pt x="6967442" y="762"/>
                  </a:cubicBezTo>
                  <a:cubicBezTo>
                    <a:pt x="6983920" y="762"/>
                    <a:pt x="7000399" y="762"/>
                    <a:pt x="7019544" y="762"/>
                  </a:cubicBezTo>
                  <a:cubicBezTo>
                    <a:pt x="7020306" y="14478"/>
                    <a:pt x="7020878" y="25813"/>
                    <a:pt x="7021735" y="41910"/>
                  </a:cubicBezTo>
                  <a:cubicBezTo>
                    <a:pt x="7003543" y="41910"/>
                    <a:pt x="6987350" y="41910"/>
                    <a:pt x="6971062" y="41910"/>
                  </a:cubicBezTo>
                  <a:cubicBezTo>
                    <a:pt x="4664012" y="41910"/>
                    <a:pt x="2356961" y="41910"/>
                    <a:pt x="49911" y="41910"/>
                  </a:cubicBezTo>
                  <a:cubicBezTo>
                    <a:pt x="33242" y="41910"/>
                    <a:pt x="16669" y="42386"/>
                    <a:pt x="0" y="42672"/>
                  </a:cubicBezTo>
                  <a:cubicBezTo>
                    <a:pt x="0" y="28575"/>
                    <a:pt x="0" y="14288"/>
                    <a:pt x="0" y="0"/>
                  </a:cubicBezTo>
                  <a:close/>
                </a:path>
              </a:pathLst>
            </a:custGeom>
            <a:grpFill/>
            <a:ln w="9525"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4C572CDE-A00A-89C3-83CA-86824D213A90}"/>
                </a:ext>
              </a:extLst>
            </p:cNvPr>
            <p:cNvSpPr/>
            <p:nvPr/>
          </p:nvSpPr>
          <p:spPr>
            <a:xfrm>
              <a:off x="2585941" y="2108643"/>
              <a:ext cx="7021353" cy="35528"/>
            </a:xfrm>
            <a:custGeom>
              <a:avLst/>
              <a:gdLst>
                <a:gd name="connsiteX0" fmla="*/ 95 w 7021353"/>
                <a:gd name="connsiteY0" fmla="*/ 0 h 35528"/>
                <a:gd name="connsiteX1" fmla="*/ 50006 w 7021353"/>
                <a:gd name="connsiteY1" fmla="*/ 762 h 35528"/>
                <a:gd name="connsiteX2" fmla="*/ 6967633 w 7021353"/>
                <a:gd name="connsiteY2" fmla="*/ 762 h 35528"/>
                <a:gd name="connsiteX3" fmla="*/ 7019830 w 7021353"/>
                <a:gd name="connsiteY3" fmla="*/ 762 h 35528"/>
                <a:gd name="connsiteX4" fmla="*/ 7021354 w 7021353"/>
                <a:gd name="connsiteY4" fmla="*/ 30194 h 35528"/>
                <a:gd name="connsiteX5" fmla="*/ 7010400 w 7021353"/>
                <a:gd name="connsiteY5" fmla="*/ 34195 h 35528"/>
                <a:gd name="connsiteX6" fmla="*/ 6964013 w 7021353"/>
                <a:gd name="connsiteY6" fmla="*/ 34766 h 35528"/>
                <a:gd name="connsiteX7" fmla="*/ 49911 w 7021353"/>
                <a:gd name="connsiteY7" fmla="*/ 34766 h 35528"/>
                <a:gd name="connsiteX8" fmla="*/ 0 w 7021353"/>
                <a:gd name="connsiteY8" fmla="*/ 35528 h 35528"/>
                <a:gd name="connsiteX9" fmla="*/ 95 w 7021353"/>
                <a:gd name="connsiteY9" fmla="*/ 0 h 3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1353" h="35528">
                  <a:moveTo>
                    <a:pt x="95" y="0"/>
                  </a:moveTo>
                  <a:cubicBezTo>
                    <a:pt x="16764" y="286"/>
                    <a:pt x="33338" y="762"/>
                    <a:pt x="50006" y="762"/>
                  </a:cubicBezTo>
                  <a:cubicBezTo>
                    <a:pt x="2355914" y="762"/>
                    <a:pt x="4661821" y="762"/>
                    <a:pt x="6967633" y="762"/>
                  </a:cubicBezTo>
                  <a:lnTo>
                    <a:pt x="7019830" y="762"/>
                  </a:lnTo>
                  <a:cubicBezTo>
                    <a:pt x="7020401" y="12097"/>
                    <a:pt x="7020878" y="21050"/>
                    <a:pt x="7021354" y="30194"/>
                  </a:cubicBezTo>
                  <a:cubicBezTo>
                    <a:pt x="7016877" y="31909"/>
                    <a:pt x="7013734" y="34100"/>
                    <a:pt x="7010400" y="34195"/>
                  </a:cubicBezTo>
                  <a:cubicBezTo>
                    <a:pt x="6994970" y="34671"/>
                    <a:pt x="6979539" y="34766"/>
                    <a:pt x="6964013" y="34766"/>
                  </a:cubicBezTo>
                  <a:cubicBezTo>
                    <a:pt x="4659345" y="34766"/>
                    <a:pt x="2354580" y="34766"/>
                    <a:pt x="49911" y="34766"/>
                  </a:cubicBezTo>
                  <a:cubicBezTo>
                    <a:pt x="33242" y="34766"/>
                    <a:pt x="16669" y="35243"/>
                    <a:pt x="0" y="35528"/>
                  </a:cubicBezTo>
                  <a:cubicBezTo>
                    <a:pt x="95" y="23813"/>
                    <a:pt x="95" y="11906"/>
                    <a:pt x="95" y="0"/>
                  </a:cubicBezTo>
                  <a:close/>
                </a:path>
              </a:pathLst>
            </a:custGeom>
            <a:grpFill/>
            <a:ln w="9525"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90E7CA74-2BCA-D6A8-221B-22C346EA2132}"/>
                </a:ext>
              </a:extLst>
            </p:cNvPr>
            <p:cNvSpPr/>
            <p:nvPr/>
          </p:nvSpPr>
          <p:spPr>
            <a:xfrm>
              <a:off x="2586037" y="1944623"/>
              <a:ext cx="7024116" cy="28479"/>
            </a:xfrm>
            <a:custGeom>
              <a:avLst/>
              <a:gdLst>
                <a:gd name="connsiteX0" fmla="*/ 0 w 7024116"/>
                <a:gd name="connsiteY0" fmla="*/ 0 h 28479"/>
                <a:gd name="connsiteX1" fmla="*/ 49911 w 7024116"/>
                <a:gd name="connsiteY1" fmla="*/ 762 h 28479"/>
                <a:gd name="connsiteX2" fmla="*/ 6971253 w 7024116"/>
                <a:gd name="connsiteY2" fmla="*/ 762 h 28479"/>
                <a:gd name="connsiteX3" fmla="*/ 7006685 w 7024116"/>
                <a:gd name="connsiteY3" fmla="*/ 1715 h 28479"/>
                <a:gd name="connsiteX4" fmla="*/ 7024116 w 7024116"/>
                <a:gd name="connsiteY4" fmla="*/ 19050 h 28479"/>
                <a:gd name="connsiteX5" fmla="*/ 7019830 w 7024116"/>
                <a:gd name="connsiteY5" fmla="*/ 27718 h 28479"/>
                <a:gd name="connsiteX6" fmla="*/ 6971253 w 7024116"/>
                <a:gd name="connsiteY6" fmla="*/ 27718 h 28479"/>
                <a:gd name="connsiteX7" fmla="*/ 49911 w 7024116"/>
                <a:gd name="connsiteY7" fmla="*/ 27718 h 28479"/>
                <a:gd name="connsiteX8" fmla="*/ 0 w 7024116"/>
                <a:gd name="connsiteY8" fmla="*/ 28480 h 28479"/>
                <a:gd name="connsiteX9" fmla="*/ 0 w 7024116"/>
                <a:gd name="connsiteY9" fmla="*/ 0 h 2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4116" h="28479">
                  <a:moveTo>
                    <a:pt x="0" y="0"/>
                  </a:moveTo>
                  <a:cubicBezTo>
                    <a:pt x="16669" y="286"/>
                    <a:pt x="33242" y="762"/>
                    <a:pt x="49911" y="762"/>
                  </a:cubicBezTo>
                  <a:cubicBezTo>
                    <a:pt x="2357057" y="762"/>
                    <a:pt x="4664107" y="762"/>
                    <a:pt x="6971253" y="762"/>
                  </a:cubicBezTo>
                  <a:cubicBezTo>
                    <a:pt x="6983159" y="762"/>
                    <a:pt x="6995637" y="-1238"/>
                    <a:pt x="7006685" y="1715"/>
                  </a:cubicBezTo>
                  <a:cubicBezTo>
                    <a:pt x="7013544" y="3524"/>
                    <a:pt x="7018402" y="12954"/>
                    <a:pt x="7024116" y="19050"/>
                  </a:cubicBezTo>
                  <a:cubicBezTo>
                    <a:pt x="7022687" y="21907"/>
                    <a:pt x="7021259" y="24860"/>
                    <a:pt x="7019830" y="27718"/>
                  </a:cubicBezTo>
                  <a:cubicBezTo>
                    <a:pt x="7003637" y="27718"/>
                    <a:pt x="6987445" y="27718"/>
                    <a:pt x="6971253" y="27718"/>
                  </a:cubicBezTo>
                  <a:cubicBezTo>
                    <a:pt x="4664107" y="27718"/>
                    <a:pt x="2357057" y="27718"/>
                    <a:pt x="49911" y="27718"/>
                  </a:cubicBezTo>
                  <a:cubicBezTo>
                    <a:pt x="33242" y="27718"/>
                    <a:pt x="16669" y="28194"/>
                    <a:pt x="0" y="28480"/>
                  </a:cubicBezTo>
                  <a:lnTo>
                    <a:pt x="0" y="0"/>
                  </a:lnTo>
                  <a:close/>
                </a:path>
              </a:pathLst>
            </a:custGeom>
            <a:grpFill/>
            <a:ln w="9525"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2CE00F67-69DA-19D3-187B-89F399D704CA}"/>
                </a:ext>
              </a:extLst>
            </p:cNvPr>
            <p:cNvSpPr/>
            <p:nvPr/>
          </p:nvSpPr>
          <p:spPr>
            <a:xfrm>
              <a:off x="2586037" y="1780507"/>
              <a:ext cx="7022115" cy="21431"/>
            </a:xfrm>
            <a:custGeom>
              <a:avLst/>
              <a:gdLst>
                <a:gd name="connsiteX0" fmla="*/ 0 w 7022115"/>
                <a:gd name="connsiteY0" fmla="*/ 95 h 21431"/>
                <a:gd name="connsiteX1" fmla="*/ 49911 w 7022115"/>
                <a:gd name="connsiteY1" fmla="*/ 857 h 21431"/>
                <a:gd name="connsiteX2" fmla="*/ 6974968 w 7022115"/>
                <a:gd name="connsiteY2" fmla="*/ 1048 h 21431"/>
                <a:gd name="connsiteX3" fmla="*/ 7022116 w 7022115"/>
                <a:gd name="connsiteY3" fmla="*/ 4572 h 21431"/>
                <a:gd name="connsiteX4" fmla="*/ 7021259 w 7022115"/>
                <a:gd name="connsiteY4" fmla="*/ 15907 h 21431"/>
                <a:gd name="connsiteX5" fmla="*/ 6999923 w 7022115"/>
                <a:gd name="connsiteY5" fmla="*/ 20479 h 21431"/>
                <a:gd name="connsiteX6" fmla="*/ 6964299 w 7022115"/>
                <a:gd name="connsiteY6" fmla="*/ 20669 h 21431"/>
                <a:gd name="connsiteX7" fmla="*/ 50006 w 7022115"/>
                <a:gd name="connsiteY7" fmla="*/ 20669 h 21431"/>
                <a:gd name="connsiteX8" fmla="*/ 95 w 7022115"/>
                <a:gd name="connsiteY8" fmla="*/ 21431 h 21431"/>
                <a:gd name="connsiteX9" fmla="*/ 95 w 7022115"/>
                <a:gd name="connsiteY9" fmla="*/ 0 h 2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2115" h="21431">
                  <a:moveTo>
                    <a:pt x="0" y="95"/>
                  </a:moveTo>
                  <a:cubicBezTo>
                    <a:pt x="16669" y="381"/>
                    <a:pt x="33242" y="857"/>
                    <a:pt x="49911" y="857"/>
                  </a:cubicBezTo>
                  <a:cubicBezTo>
                    <a:pt x="2358295" y="857"/>
                    <a:pt x="4666583" y="857"/>
                    <a:pt x="6974968" y="1048"/>
                  </a:cubicBezTo>
                  <a:cubicBezTo>
                    <a:pt x="6990683" y="1048"/>
                    <a:pt x="7006400" y="3334"/>
                    <a:pt x="7022116" y="4572"/>
                  </a:cubicBezTo>
                  <a:cubicBezTo>
                    <a:pt x="7021830" y="8382"/>
                    <a:pt x="7021544" y="12097"/>
                    <a:pt x="7021259" y="15907"/>
                  </a:cubicBezTo>
                  <a:cubicBezTo>
                    <a:pt x="7014115" y="17526"/>
                    <a:pt x="7007067" y="20002"/>
                    <a:pt x="6999923" y="20479"/>
                  </a:cubicBezTo>
                  <a:cubicBezTo>
                    <a:pt x="6988111" y="21241"/>
                    <a:pt x="6976110" y="20669"/>
                    <a:pt x="6964299" y="20669"/>
                  </a:cubicBezTo>
                  <a:cubicBezTo>
                    <a:pt x="4659535" y="20669"/>
                    <a:pt x="2354771" y="20669"/>
                    <a:pt x="50006" y="20669"/>
                  </a:cubicBezTo>
                  <a:cubicBezTo>
                    <a:pt x="33338" y="20669"/>
                    <a:pt x="16764" y="21146"/>
                    <a:pt x="95" y="21431"/>
                  </a:cubicBezTo>
                  <a:lnTo>
                    <a:pt x="95" y="0"/>
                  </a:lnTo>
                  <a:close/>
                </a:path>
              </a:pathLst>
            </a:custGeom>
            <a:grpFill/>
            <a:ln w="9525"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5CC0DA99-3FB7-2541-F35B-1CD2BFC9698E}"/>
                </a:ext>
              </a:extLst>
            </p:cNvPr>
            <p:cNvSpPr/>
            <p:nvPr/>
          </p:nvSpPr>
          <p:spPr>
            <a:xfrm>
              <a:off x="2586037" y="1616392"/>
              <a:ext cx="7020115" cy="14287"/>
            </a:xfrm>
            <a:custGeom>
              <a:avLst/>
              <a:gdLst>
                <a:gd name="connsiteX0" fmla="*/ 0 w 7020115"/>
                <a:gd name="connsiteY0" fmla="*/ 190 h 14287"/>
                <a:gd name="connsiteX1" fmla="*/ 49911 w 7020115"/>
                <a:gd name="connsiteY1" fmla="*/ 952 h 14287"/>
                <a:gd name="connsiteX2" fmla="*/ 6971157 w 7020115"/>
                <a:gd name="connsiteY2" fmla="*/ 952 h 14287"/>
                <a:gd name="connsiteX3" fmla="*/ 7019258 w 7020115"/>
                <a:gd name="connsiteY3" fmla="*/ 952 h 14287"/>
                <a:gd name="connsiteX4" fmla="*/ 7020116 w 7020115"/>
                <a:gd name="connsiteY4" fmla="*/ 9049 h 14287"/>
                <a:gd name="connsiteX5" fmla="*/ 6999732 w 7020115"/>
                <a:gd name="connsiteY5" fmla="*/ 13335 h 14287"/>
                <a:gd name="connsiteX6" fmla="*/ 6964109 w 7020115"/>
                <a:gd name="connsiteY6" fmla="*/ 13526 h 14287"/>
                <a:gd name="connsiteX7" fmla="*/ 50006 w 7020115"/>
                <a:gd name="connsiteY7" fmla="*/ 13526 h 14287"/>
                <a:gd name="connsiteX8" fmla="*/ 95 w 7020115"/>
                <a:gd name="connsiteY8" fmla="*/ 14288 h 14287"/>
                <a:gd name="connsiteX9" fmla="*/ 95 w 7020115"/>
                <a:gd name="connsiteY9" fmla="*/ 0 h 1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0115" h="14287">
                  <a:moveTo>
                    <a:pt x="0" y="190"/>
                  </a:moveTo>
                  <a:cubicBezTo>
                    <a:pt x="16669" y="476"/>
                    <a:pt x="33242" y="952"/>
                    <a:pt x="49911" y="952"/>
                  </a:cubicBezTo>
                  <a:cubicBezTo>
                    <a:pt x="2356961" y="952"/>
                    <a:pt x="4664107" y="952"/>
                    <a:pt x="6971157" y="952"/>
                  </a:cubicBezTo>
                  <a:lnTo>
                    <a:pt x="7019258" y="952"/>
                  </a:lnTo>
                  <a:cubicBezTo>
                    <a:pt x="7019544" y="3619"/>
                    <a:pt x="7019830" y="6382"/>
                    <a:pt x="7020116" y="9049"/>
                  </a:cubicBezTo>
                  <a:cubicBezTo>
                    <a:pt x="7013353" y="10573"/>
                    <a:pt x="7006590" y="12954"/>
                    <a:pt x="6999732" y="13335"/>
                  </a:cubicBezTo>
                  <a:cubicBezTo>
                    <a:pt x="6987921" y="14097"/>
                    <a:pt x="6975920" y="13526"/>
                    <a:pt x="6964109" y="13526"/>
                  </a:cubicBezTo>
                  <a:cubicBezTo>
                    <a:pt x="4659440" y="13526"/>
                    <a:pt x="2354675" y="13526"/>
                    <a:pt x="50006" y="13526"/>
                  </a:cubicBezTo>
                  <a:cubicBezTo>
                    <a:pt x="33338" y="13526"/>
                    <a:pt x="16764" y="14002"/>
                    <a:pt x="95" y="14288"/>
                  </a:cubicBezTo>
                  <a:lnTo>
                    <a:pt x="95" y="0"/>
                  </a:lnTo>
                  <a:close/>
                </a:path>
              </a:pathLst>
            </a:custGeom>
            <a:grpFill/>
            <a:ln w="9525"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3B6C32BC-B9B8-556A-2DB5-0C463D2C7B49}"/>
                </a:ext>
              </a:extLst>
            </p:cNvPr>
            <p:cNvSpPr/>
            <p:nvPr/>
          </p:nvSpPr>
          <p:spPr>
            <a:xfrm>
              <a:off x="2586037" y="1452562"/>
              <a:ext cx="7010495" cy="7143"/>
            </a:xfrm>
            <a:custGeom>
              <a:avLst/>
              <a:gdLst>
                <a:gd name="connsiteX0" fmla="*/ 0 w 7010495"/>
                <a:gd name="connsiteY0" fmla="*/ 0 h 7143"/>
                <a:gd name="connsiteX1" fmla="*/ 49911 w 7010495"/>
                <a:gd name="connsiteY1" fmla="*/ 762 h 7143"/>
                <a:gd name="connsiteX2" fmla="*/ 6967919 w 7010495"/>
                <a:gd name="connsiteY2" fmla="*/ 762 h 7143"/>
                <a:gd name="connsiteX3" fmla="*/ 7010400 w 7010495"/>
                <a:gd name="connsiteY3" fmla="*/ 762 h 7143"/>
                <a:gd name="connsiteX4" fmla="*/ 7010496 w 7010495"/>
                <a:gd name="connsiteY4" fmla="*/ 6287 h 7143"/>
                <a:gd name="connsiteX5" fmla="*/ 6967919 w 7010495"/>
                <a:gd name="connsiteY5" fmla="*/ 6287 h 7143"/>
                <a:gd name="connsiteX6" fmla="*/ 49911 w 7010495"/>
                <a:gd name="connsiteY6" fmla="*/ 6287 h 7143"/>
                <a:gd name="connsiteX7" fmla="*/ 0 w 7010495"/>
                <a:gd name="connsiteY7" fmla="*/ 7144 h 7143"/>
                <a:gd name="connsiteX8" fmla="*/ 0 w 7010495"/>
                <a:gd name="connsiteY8" fmla="*/ 0 h 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0495" h="7143">
                  <a:moveTo>
                    <a:pt x="0" y="0"/>
                  </a:moveTo>
                  <a:cubicBezTo>
                    <a:pt x="16669" y="286"/>
                    <a:pt x="33242" y="762"/>
                    <a:pt x="49911" y="762"/>
                  </a:cubicBezTo>
                  <a:cubicBezTo>
                    <a:pt x="2355914" y="762"/>
                    <a:pt x="4661916" y="762"/>
                    <a:pt x="6967919" y="762"/>
                  </a:cubicBezTo>
                  <a:lnTo>
                    <a:pt x="7010400" y="762"/>
                  </a:lnTo>
                  <a:cubicBezTo>
                    <a:pt x="7010400" y="2572"/>
                    <a:pt x="7010400" y="4477"/>
                    <a:pt x="7010496" y="6287"/>
                  </a:cubicBezTo>
                  <a:lnTo>
                    <a:pt x="6967919" y="6287"/>
                  </a:lnTo>
                  <a:cubicBezTo>
                    <a:pt x="4661916" y="6287"/>
                    <a:pt x="2355914" y="6287"/>
                    <a:pt x="49911" y="6287"/>
                  </a:cubicBezTo>
                  <a:cubicBezTo>
                    <a:pt x="33242" y="6382"/>
                    <a:pt x="16669" y="6858"/>
                    <a:pt x="0" y="7144"/>
                  </a:cubicBezTo>
                  <a:cubicBezTo>
                    <a:pt x="0" y="4763"/>
                    <a:pt x="0" y="2381"/>
                    <a:pt x="0" y="0"/>
                  </a:cubicBezTo>
                  <a:close/>
                </a:path>
              </a:pathLst>
            </a:custGeom>
            <a:grpFill/>
            <a:ln w="9525" cap="flat">
              <a:noFill/>
              <a:prstDash val="solid"/>
              <a:miter/>
            </a:ln>
          </p:spPr>
          <p:txBody>
            <a:bodyPr rtlCol="0" anchor="ctr"/>
            <a:lstStyle/>
            <a:p>
              <a:endParaRPr lang="en-IN"/>
            </a:p>
          </p:txBody>
        </p:sp>
      </p:grpSp>
      <p:grpSp>
        <p:nvGrpSpPr>
          <p:cNvPr id="269" name="Group 268">
            <a:extLst>
              <a:ext uri="{FF2B5EF4-FFF2-40B4-BE49-F238E27FC236}">
                <a16:creationId xmlns:a16="http://schemas.microsoft.com/office/drawing/2014/main" id="{D21F306D-9F70-E19F-DCB0-468A566B9752}"/>
              </a:ext>
            </a:extLst>
          </p:cNvPr>
          <p:cNvGrpSpPr/>
          <p:nvPr/>
        </p:nvGrpSpPr>
        <p:grpSpPr>
          <a:xfrm rot="10800000" flipH="1">
            <a:off x="3417638" y="2610419"/>
            <a:ext cx="2511266" cy="1682750"/>
            <a:chOff x="2585941" y="1452562"/>
            <a:chExt cx="7024212" cy="3601306"/>
          </a:xfrm>
          <a:gradFill>
            <a:gsLst>
              <a:gs pos="100000">
                <a:srgbClr val="0F4854">
                  <a:alpha val="80000"/>
                </a:srgbClr>
              </a:gs>
              <a:gs pos="30000">
                <a:srgbClr val="0F4854">
                  <a:alpha val="0"/>
                </a:srgbClr>
              </a:gs>
            </a:gsLst>
            <a:lin ang="5400000" scaled="1"/>
          </a:gradFill>
        </p:grpSpPr>
        <p:sp>
          <p:nvSpPr>
            <p:cNvPr id="270" name="Freeform: Shape 269">
              <a:extLst>
                <a:ext uri="{FF2B5EF4-FFF2-40B4-BE49-F238E27FC236}">
                  <a16:creationId xmlns:a16="http://schemas.microsoft.com/office/drawing/2014/main" id="{6A4BBE55-B327-939D-28C1-761F92D38321}"/>
                </a:ext>
              </a:extLst>
            </p:cNvPr>
            <p:cNvSpPr/>
            <p:nvPr/>
          </p:nvSpPr>
          <p:spPr>
            <a:xfrm>
              <a:off x="2586037" y="4896992"/>
              <a:ext cx="7018972" cy="156876"/>
            </a:xfrm>
            <a:custGeom>
              <a:avLst/>
              <a:gdLst>
                <a:gd name="connsiteX0" fmla="*/ 0 w 7018972"/>
                <a:gd name="connsiteY0" fmla="*/ 95 h 156876"/>
                <a:gd name="connsiteX1" fmla="*/ 49911 w 7018972"/>
                <a:gd name="connsiteY1" fmla="*/ 857 h 156876"/>
                <a:gd name="connsiteX2" fmla="*/ 6967157 w 7018972"/>
                <a:gd name="connsiteY2" fmla="*/ 857 h 156876"/>
                <a:gd name="connsiteX3" fmla="*/ 7018973 w 7018972"/>
                <a:gd name="connsiteY3" fmla="*/ 857 h 156876"/>
                <a:gd name="connsiteX4" fmla="*/ 7018973 w 7018972"/>
                <a:gd name="connsiteY4" fmla="*/ 156115 h 156876"/>
                <a:gd name="connsiteX5" fmla="*/ 6970777 w 7018972"/>
                <a:gd name="connsiteY5" fmla="*/ 156115 h 156876"/>
                <a:gd name="connsiteX6" fmla="*/ 49911 w 7018972"/>
                <a:gd name="connsiteY6" fmla="*/ 156115 h 156876"/>
                <a:gd name="connsiteX7" fmla="*/ 0 w 7018972"/>
                <a:gd name="connsiteY7" fmla="*/ 156877 h 156876"/>
                <a:gd name="connsiteX8" fmla="*/ 0 w 7018972"/>
                <a:gd name="connsiteY8" fmla="*/ 0 h 15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56876">
                  <a:moveTo>
                    <a:pt x="0" y="95"/>
                  </a:moveTo>
                  <a:cubicBezTo>
                    <a:pt x="16669" y="381"/>
                    <a:pt x="33242" y="857"/>
                    <a:pt x="49911" y="857"/>
                  </a:cubicBezTo>
                  <a:cubicBezTo>
                    <a:pt x="2355628" y="857"/>
                    <a:pt x="4661440" y="857"/>
                    <a:pt x="6967157" y="857"/>
                  </a:cubicBezTo>
                  <a:cubicBezTo>
                    <a:pt x="6983635" y="857"/>
                    <a:pt x="7000113" y="857"/>
                    <a:pt x="7018973" y="857"/>
                  </a:cubicBezTo>
                  <a:lnTo>
                    <a:pt x="7018973" y="156115"/>
                  </a:lnTo>
                  <a:cubicBezTo>
                    <a:pt x="7003066" y="156115"/>
                    <a:pt x="6986874" y="156115"/>
                    <a:pt x="6970777" y="156115"/>
                  </a:cubicBezTo>
                  <a:cubicBezTo>
                    <a:pt x="4663821" y="156115"/>
                    <a:pt x="2356866" y="156115"/>
                    <a:pt x="49911" y="156115"/>
                  </a:cubicBezTo>
                  <a:cubicBezTo>
                    <a:pt x="33242" y="156115"/>
                    <a:pt x="16669" y="156591"/>
                    <a:pt x="0" y="156877"/>
                  </a:cubicBezTo>
                  <a:cubicBezTo>
                    <a:pt x="0" y="104585"/>
                    <a:pt x="0" y="52292"/>
                    <a:pt x="0" y="0"/>
                  </a:cubicBezTo>
                  <a:close/>
                </a:path>
              </a:pathLst>
            </a:custGeom>
            <a:grpFill/>
            <a:ln w="9525"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6B9F0762-3B1D-0E2B-D9EC-6E161E0C7FD1}"/>
                </a:ext>
              </a:extLst>
            </p:cNvPr>
            <p:cNvSpPr/>
            <p:nvPr/>
          </p:nvSpPr>
          <p:spPr>
            <a:xfrm>
              <a:off x="2586037" y="4732971"/>
              <a:ext cx="7018972" cy="149733"/>
            </a:xfrm>
            <a:custGeom>
              <a:avLst/>
              <a:gdLst>
                <a:gd name="connsiteX0" fmla="*/ 0 w 7018972"/>
                <a:gd name="connsiteY0" fmla="*/ 95 h 149733"/>
                <a:gd name="connsiteX1" fmla="*/ 49911 w 7018972"/>
                <a:gd name="connsiteY1" fmla="*/ 857 h 149733"/>
                <a:gd name="connsiteX2" fmla="*/ 6967157 w 7018972"/>
                <a:gd name="connsiteY2" fmla="*/ 857 h 149733"/>
                <a:gd name="connsiteX3" fmla="*/ 7018973 w 7018972"/>
                <a:gd name="connsiteY3" fmla="*/ 857 h 149733"/>
                <a:gd name="connsiteX4" fmla="*/ 7018973 w 7018972"/>
                <a:gd name="connsiteY4" fmla="*/ 148971 h 149733"/>
                <a:gd name="connsiteX5" fmla="*/ 6970777 w 7018972"/>
                <a:gd name="connsiteY5" fmla="*/ 148971 h 149733"/>
                <a:gd name="connsiteX6" fmla="*/ 49911 w 7018972"/>
                <a:gd name="connsiteY6" fmla="*/ 148971 h 149733"/>
                <a:gd name="connsiteX7" fmla="*/ 0 w 7018972"/>
                <a:gd name="connsiteY7" fmla="*/ 149733 h 149733"/>
                <a:gd name="connsiteX8" fmla="*/ 0 w 7018972"/>
                <a:gd name="connsiteY8" fmla="*/ 0 h 14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9733">
                  <a:moveTo>
                    <a:pt x="0" y="95"/>
                  </a:moveTo>
                  <a:cubicBezTo>
                    <a:pt x="16669" y="381"/>
                    <a:pt x="33242" y="857"/>
                    <a:pt x="49911" y="857"/>
                  </a:cubicBezTo>
                  <a:cubicBezTo>
                    <a:pt x="2355628" y="857"/>
                    <a:pt x="4661440" y="857"/>
                    <a:pt x="6967157" y="857"/>
                  </a:cubicBezTo>
                  <a:lnTo>
                    <a:pt x="7018973" y="857"/>
                  </a:lnTo>
                  <a:lnTo>
                    <a:pt x="7018973" y="148971"/>
                  </a:lnTo>
                  <a:cubicBezTo>
                    <a:pt x="7003066" y="148971"/>
                    <a:pt x="6986874" y="148971"/>
                    <a:pt x="6970777" y="148971"/>
                  </a:cubicBezTo>
                  <a:cubicBezTo>
                    <a:pt x="4663821" y="148971"/>
                    <a:pt x="2356866" y="148971"/>
                    <a:pt x="49911" y="148971"/>
                  </a:cubicBezTo>
                  <a:cubicBezTo>
                    <a:pt x="33242" y="148971"/>
                    <a:pt x="16669" y="149447"/>
                    <a:pt x="0" y="149733"/>
                  </a:cubicBezTo>
                  <a:cubicBezTo>
                    <a:pt x="0" y="99822"/>
                    <a:pt x="0" y="49911"/>
                    <a:pt x="0" y="0"/>
                  </a:cubicBezTo>
                  <a:close/>
                </a:path>
              </a:pathLst>
            </a:custGeom>
            <a:grpFill/>
            <a:ln w="9525"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FB3E8407-ED1E-AA00-A518-370FD30EEFDA}"/>
                </a:ext>
              </a:extLst>
            </p:cNvPr>
            <p:cNvSpPr/>
            <p:nvPr/>
          </p:nvSpPr>
          <p:spPr>
            <a:xfrm>
              <a:off x="2586037" y="4568951"/>
              <a:ext cx="7018972" cy="142589"/>
            </a:xfrm>
            <a:custGeom>
              <a:avLst/>
              <a:gdLst>
                <a:gd name="connsiteX0" fmla="*/ 0 w 7018972"/>
                <a:gd name="connsiteY0" fmla="*/ 95 h 142589"/>
                <a:gd name="connsiteX1" fmla="*/ 49911 w 7018972"/>
                <a:gd name="connsiteY1" fmla="*/ 857 h 142589"/>
                <a:gd name="connsiteX2" fmla="*/ 6967157 w 7018972"/>
                <a:gd name="connsiteY2" fmla="*/ 857 h 142589"/>
                <a:gd name="connsiteX3" fmla="*/ 7018973 w 7018972"/>
                <a:gd name="connsiteY3" fmla="*/ 857 h 142589"/>
                <a:gd name="connsiteX4" fmla="*/ 7018973 w 7018972"/>
                <a:gd name="connsiteY4" fmla="*/ 141827 h 142589"/>
                <a:gd name="connsiteX5" fmla="*/ 6970777 w 7018972"/>
                <a:gd name="connsiteY5" fmla="*/ 141827 h 142589"/>
                <a:gd name="connsiteX6" fmla="*/ 49911 w 7018972"/>
                <a:gd name="connsiteY6" fmla="*/ 141827 h 142589"/>
                <a:gd name="connsiteX7" fmla="*/ 0 w 7018972"/>
                <a:gd name="connsiteY7" fmla="*/ 142589 h 142589"/>
                <a:gd name="connsiteX8" fmla="*/ 0 w 7018972"/>
                <a:gd name="connsiteY8" fmla="*/ 0 h 14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2589">
                  <a:moveTo>
                    <a:pt x="0" y="95"/>
                  </a:moveTo>
                  <a:cubicBezTo>
                    <a:pt x="16669" y="381"/>
                    <a:pt x="33242" y="857"/>
                    <a:pt x="49911" y="857"/>
                  </a:cubicBezTo>
                  <a:cubicBezTo>
                    <a:pt x="2355628" y="857"/>
                    <a:pt x="4661440" y="857"/>
                    <a:pt x="6967157" y="857"/>
                  </a:cubicBezTo>
                  <a:lnTo>
                    <a:pt x="7018973" y="857"/>
                  </a:lnTo>
                  <a:lnTo>
                    <a:pt x="7018973" y="141827"/>
                  </a:lnTo>
                  <a:lnTo>
                    <a:pt x="6970777" y="141827"/>
                  </a:lnTo>
                  <a:cubicBezTo>
                    <a:pt x="4663821" y="141827"/>
                    <a:pt x="2356866" y="141827"/>
                    <a:pt x="49911" y="141827"/>
                  </a:cubicBezTo>
                  <a:cubicBezTo>
                    <a:pt x="33242" y="141827"/>
                    <a:pt x="16669" y="142304"/>
                    <a:pt x="0" y="142589"/>
                  </a:cubicBezTo>
                  <a:cubicBezTo>
                    <a:pt x="0" y="95060"/>
                    <a:pt x="0" y="47530"/>
                    <a:pt x="0" y="0"/>
                  </a:cubicBezTo>
                  <a:close/>
                </a:path>
              </a:pathLst>
            </a:custGeom>
            <a:grpFill/>
            <a:ln w="9525"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9E0E9D0C-588B-CC57-BA9D-250619196193}"/>
                </a:ext>
              </a:extLst>
            </p:cNvPr>
            <p:cNvSpPr/>
            <p:nvPr/>
          </p:nvSpPr>
          <p:spPr>
            <a:xfrm>
              <a:off x="2586037" y="4404930"/>
              <a:ext cx="7018972" cy="135540"/>
            </a:xfrm>
            <a:custGeom>
              <a:avLst/>
              <a:gdLst>
                <a:gd name="connsiteX0" fmla="*/ 0 w 7018972"/>
                <a:gd name="connsiteY0" fmla="*/ 95 h 135540"/>
                <a:gd name="connsiteX1" fmla="*/ 49911 w 7018972"/>
                <a:gd name="connsiteY1" fmla="*/ 857 h 135540"/>
                <a:gd name="connsiteX2" fmla="*/ 6967157 w 7018972"/>
                <a:gd name="connsiteY2" fmla="*/ 857 h 135540"/>
                <a:gd name="connsiteX3" fmla="*/ 7018973 w 7018972"/>
                <a:gd name="connsiteY3" fmla="*/ 857 h 135540"/>
                <a:gd name="connsiteX4" fmla="*/ 7018973 w 7018972"/>
                <a:gd name="connsiteY4" fmla="*/ 134779 h 135540"/>
                <a:gd name="connsiteX5" fmla="*/ 6970777 w 7018972"/>
                <a:gd name="connsiteY5" fmla="*/ 134779 h 135540"/>
                <a:gd name="connsiteX6" fmla="*/ 49911 w 7018972"/>
                <a:gd name="connsiteY6" fmla="*/ 134779 h 135540"/>
                <a:gd name="connsiteX7" fmla="*/ 0 w 7018972"/>
                <a:gd name="connsiteY7" fmla="*/ 135541 h 135540"/>
                <a:gd name="connsiteX8" fmla="*/ 0 w 7018972"/>
                <a:gd name="connsiteY8" fmla="*/ 0 h 13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35540">
                  <a:moveTo>
                    <a:pt x="0" y="95"/>
                  </a:moveTo>
                  <a:cubicBezTo>
                    <a:pt x="16669" y="381"/>
                    <a:pt x="33242" y="857"/>
                    <a:pt x="49911" y="857"/>
                  </a:cubicBezTo>
                  <a:cubicBezTo>
                    <a:pt x="2355628" y="857"/>
                    <a:pt x="4661440" y="857"/>
                    <a:pt x="6967157" y="857"/>
                  </a:cubicBezTo>
                  <a:cubicBezTo>
                    <a:pt x="6983635" y="857"/>
                    <a:pt x="7000113" y="857"/>
                    <a:pt x="7018973" y="857"/>
                  </a:cubicBezTo>
                  <a:lnTo>
                    <a:pt x="7018973" y="134779"/>
                  </a:lnTo>
                  <a:lnTo>
                    <a:pt x="6970777" y="134779"/>
                  </a:lnTo>
                  <a:cubicBezTo>
                    <a:pt x="4663821" y="134779"/>
                    <a:pt x="2356866" y="134779"/>
                    <a:pt x="49911" y="134779"/>
                  </a:cubicBezTo>
                  <a:cubicBezTo>
                    <a:pt x="33242" y="134779"/>
                    <a:pt x="16669" y="135255"/>
                    <a:pt x="0" y="135541"/>
                  </a:cubicBezTo>
                  <a:cubicBezTo>
                    <a:pt x="0" y="90392"/>
                    <a:pt x="0" y="45244"/>
                    <a:pt x="0" y="0"/>
                  </a:cubicBezTo>
                  <a:close/>
                </a:path>
              </a:pathLst>
            </a:custGeom>
            <a:grpFill/>
            <a:ln w="9525"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2A429BFB-3616-6E2C-269F-662EF77C1542}"/>
                </a:ext>
              </a:extLst>
            </p:cNvPr>
            <p:cNvSpPr/>
            <p:nvPr/>
          </p:nvSpPr>
          <p:spPr>
            <a:xfrm>
              <a:off x="2586037" y="4240910"/>
              <a:ext cx="7018972" cy="128397"/>
            </a:xfrm>
            <a:custGeom>
              <a:avLst/>
              <a:gdLst>
                <a:gd name="connsiteX0" fmla="*/ 0 w 7018972"/>
                <a:gd name="connsiteY0" fmla="*/ 95 h 128397"/>
                <a:gd name="connsiteX1" fmla="*/ 49911 w 7018972"/>
                <a:gd name="connsiteY1" fmla="*/ 857 h 128397"/>
                <a:gd name="connsiteX2" fmla="*/ 6967157 w 7018972"/>
                <a:gd name="connsiteY2" fmla="*/ 857 h 128397"/>
                <a:gd name="connsiteX3" fmla="*/ 7018973 w 7018972"/>
                <a:gd name="connsiteY3" fmla="*/ 857 h 128397"/>
                <a:gd name="connsiteX4" fmla="*/ 7018973 w 7018972"/>
                <a:gd name="connsiteY4" fmla="*/ 127635 h 128397"/>
                <a:gd name="connsiteX5" fmla="*/ 6970777 w 7018972"/>
                <a:gd name="connsiteY5" fmla="*/ 127635 h 128397"/>
                <a:gd name="connsiteX6" fmla="*/ 49911 w 7018972"/>
                <a:gd name="connsiteY6" fmla="*/ 127635 h 128397"/>
                <a:gd name="connsiteX7" fmla="*/ 0 w 7018972"/>
                <a:gd name="connsiteY7" fmla="*/ 128397 h 128397"/>
                <a:gd name="connsiteX8" fmla="*/ 0 w 7018972"/>
                <a:gd name="connsiteY8" fmla="*/ 0 h 12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8397">
                  <a:moveTo>
                    <a:pt x="0" y="95"/>
                  </a:moveTo>
                  <a:cubicBezTo>
                    <a:pt x="16669" y="381"/>
                    <a:pt x="33242" y="857"/>
                    <a:pt x="49911" y="857"/>
                  </a:cubicBezTo>
                  <a:cubicBezTo>
                    <a:pt x="2355628" y="857"/>
                    <a:pt x="4661440" y="857"/>
                    <a:pt x="6967157" y="857"/>
                  </a:cubicBezTo>
                  <a:lnTo>
                    <a:pt x="7018973" y="857"/>
                  </a:lnTo>
                  <a:lnTo>
                    <a:pt x="7018973" y="127635"/>
                  </a:lnTo>
                  <a:lnTo>
                    <a:pt x="6970777" y="127635"/>
                  </a:lnTo>
                  <a:cubicBezTo>
                    <a:pt x="4663821" y="127635"/>
                    <a:pt x="2356866" y="127635"/>
                    <a:pt x="49911" y="127635"/>
                  </a:cubicBezTo>
                  <a:cubicBezTo>
                    <a:pt x="33242" y="127635"/>
                    <a:pt x="16669" y="128111"/>
                    <a:pt x="0" y="128397"/>
                  </a:cubicBezTo>
                  <a:cubicBezTo>
                    <a:pt x="0" y="85630"/>
                    <a:pt x="0" y="42863"/>
                    <a:pt x="0" y="0"/>
                  </a:cubicBezTo>
                  <a:close/>
                </a:path>
              </a:pathLst>
            </a:custGeom>
            <a:grpFill/>
            <a:ln w="9525"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70A811C3-A28D-1DFB-A6D1-F2590C772826}"/>
                </a:ext>
              </a:extLst>
            </p:cNvPr>
            <p:cNvSpPr/>
            <p:nvPr/>
          </p:nvSpPr>
          <p:spPr>
            <a:xfrm>
              <a:off x="2586037" y="4076985"/>
              <a:ext cx="7018972" cy="121158"/>
            </a:xfrm>
            <a:custGeom>
              <a:avLst/>
              <a:gdLst>
                <a:gd name="connsiteX0" fmla="*/ 0 w 7018972"/>
                <a:gd name="connsiteY0" fmla="*/ 0 h 121158"/>
                <a:gd name="connsiteX1" fmla="*/ 49911 w 7018972"/>
                <a:gd name="connsiteY1" fmla="*/ 762 h 121158"/>
                <a:gd name="connsiteX2" fmla="*/ 6967157 w 7018972"/>
                <a:gd name="connsiteY2" fmla="*/ 762 h 121158"/>
                <a:gd name="connsiteX3" fmla="*/ 7018973 w 7018972"/>
                <a:gd name="connsiteY3" fmla="*/ 762 h 121158"/>
                <a:gd name="connsiteX4" fmla="*/ 7018973 w 7018972"/>
                <a:gd name="connsiteY4" fmla="*/ 120396 h 121158"/>
                <a:gd name="connsiteX5" fmla="*/ 6970777 w 7018972"/>
                <a:gd name="connsiteY5" fmla="*/ 120396 h 121158"/>
                <a:gd name="connsiteX6" fmla="*/ 49911 w 7018972"/>
                <a:gd name="connsiteY6" fmla="*/ 120396 h 121158"/>
                <a:gd name="connsiteX7" fmla="*/ 0 w 7018972"/>
                <a:gd name="connsiteY7" fmla="*/ 121158 h 121158"/>
                <a:gd name="connsiteX8" fmla="*/ 0 w 7018972"/>
                <a:gd name="connsiteY8" fmla="*/ 0 h 12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1158">
                  <a:moveTo>
                    <a:pt x="0" y="0"/>
                  </a:moveTo>
                  <a:cubicBezTo>
                    <a:pt x="16669" y="286"/>
                    <a:pt x="33242" y="762"/>
                    <a:pt x="49911" y="762"/>
                  </a:cubicBezTo>
                  <a:cubicBezTo>
                    <a:pt x="2355628" y="762"/>
                    <a:pt x="4661440" y="762"/>
                    <a:pt x="6967157" y="762"/>
                  </a:cubicBezTo>
                  <a:lnTo>
                    <a:pt x="7018973" y="762"/>
                  </a:lnTo>
                  <a:lnTo>
                    <a:pt x="7018973" y="120396"/>
                  </a:lnTo>
                  <a:lnTo>
                    <a:pt x="6970777" y="120396"/>
                  </a:lnTo>
                  <a:cubicBezTo>
                    <a:pt x="4663821" y="120396"/>
                    <a:pt x="2356866" y="120396"/>
                    <a:pt x="49911" y="120396"/>
                  </a:cubicBezTo>
                  <a:cubicBezTo>
                    <a:pt x="33242" y="120396"/>
                    <a:pt x="16669" y="120872"/>
                    <a:pt x="0" y="121158"/>
                  </a:cubicBezTo>
                  <a:cubicBezTo>
                    <a:pt x="0" y="80867"/>
                    <a:pt x="0" y="40386"/>
                    <a:pt x="0" y="0"/>
                  </a:cubicBezTo>
                  <a:close/>
                </a:path>
              </a:pathLst>
            </a:custGeom>
            <a:grpFill/>
            <a:ln w="9525"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70A71D8B-4E8F-5009-1FA7-E540A84F8E8B}"/>
                </a:ext>
              </a:extLst>
            </p:cNvPr>
            <p:cNvSpPr/>
            <p:nvPr/>
          </p:nvSpPr>
          <p:spPr>
            <a:xfrm>
              <a:off x="2586037" y="3912869"/>
              <a:ext cx="7018972" cy="114109"/>
            </a:xfrm>
            <a:custGeom>
              <a:avLst/>
              <a:gdLst>
                <a:gd name="connsiteX0" fmla="*/ 0 w 7018972"/>
                <a:gd name="connsiteY0" fmla="*/ 95 h 114109"/>
                <a:gd name="connsiteX1" fmla="*/ 49911 w 7018972"/>
                <a:gd name="connsiteY1" fmla="*/ 858 h 114109"/>
                <a:gd name="connsiteX2" fmla="*/ 6967157 w 7018972"/>
                <a:gd name="connsiteY2" fmla="*/ 858 h 114109"/>
                <a:gd name="connsiteX3" fmla="*/ 7018973 w 7018972"/>
                <a:gd name="connsiteY3" fmla="*/ 858 h 114109"/>
                <a:gd name="connsiteX4" fmla="*/ 7018973 w 7018972"/>
                <a:gd name="connsiteY4" fmla="*/ 113348 h 114109"/>
                <a:gd name="connsiteX5" fmla="*/ 6970777 w 7018972"/>
                <a:gd name="connsiteY5" fmla="*/ 113348 h 114109"/>
                <a:gd name="connsiteX6" fmla="*/ 49911 w 7018972"/>
                <a:gd name="connsiteY6" fmla="*/ 113348 h 114109"/>
                <a:gd name="connsiteX7" fmla="*/ 0 w 7018972"/>
                <a:gd name="connsiteY7" fmla="*/ 114110 h 114109"/>
                <a:gd name="connsiteX8" fmla="*/ 0 w 7018972"/>
                <a:gd name="connsiteY8" fmla="*/ 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14109">
                  <a:moveTo>
                    <a:pt x="0" y="95"/>
                  </a:moveTo>
                  <a:cubicBezTo>
                    <a:pt x="16669" y="381"/>
                    <a:pt x="33242" y="858"/>
                    <a:pt x="49911" y="858"/>
                  </a:cubicBezTo>
                  <a:cubicBezTo>
                    <a:pt x="2355628" y="858"/>
                    <a:pt x="4661440" y="858"/>
                    <a:pt x="6967157" y="858"/>
                  </a:cubicBezTo>
                  <a:lnTo>
                    <a:pt x="7018973" y="858"/>
                  </a:lnTo>
                  <a:lnTo>
                    <a:pt x="7018973" y="113348"/>
                  </a:lnTo>
                  <a:lnTo>
                    <a:pt x="6970777" y="113348"/>
                  </a:lnTo>
                  <a:cubicBezTo>
                    <a:pt x="4663821" y="113348"/>
                    <a:pt x="2356866" y="113348"/>
                    <a:pt x="49911" y="113348"/>
                  </a:cubicBezTo>
                  <a:cubicBezTo>
                    <a:pt x="33242" y="113348"/>
                    <a:pt x="16669" y="113824"/>
                    <a:pt x="0" y="114110"/>
                  </a:cubicBezTo>
                  <a:cubicBezTo>
                    <a:pt x="0" y="76105"/>
                    <a:pt x="0" y="38005"/>
                    <a:pt x="0" y="0"/>
                  </a:cubicBezTo>
                  <a:close/>
                </a:path>
              </a:pathLst>
            </a:custGeom>
            <a:grpFill/>
            <a:ln w="9525"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64303748-566A-C2B8-3380-C4976C71401C}"/>
                </a:ext>
              </a:extLst>
            </p:cNvPr>
            <p:cNvSpPr/>
            <p:nvPr/>
          </p:nvSpPr>
          <p:spPr>
            <a:xfrm>
              <a:off x="2585941" y="3748849"/>
              <a:ext cx="7018972" cy="106965"/>
            </a:xfrm>
            <a:custGeom>
              <a:avLst/>
              <a:gdLst>
                <a:gd name="connsiteX0" fmla="*/ 95 w 7018972"/>
                <a:gd name="connsiteY0" fmla="*/ 95 h 106965"/>
                <a:gd name="connsiteX1" fmla="*/ 50006 w 7018972"/>
                <a:gd name="connsiteY1" fmla="*/ 857 h 106965"/>
                <a:gd name="connsiteX2" fmla="*/ 6967252 w 7018972"/>
                <a:gd name="connsiteY2" fmla="*/ 857 h 106965"/>
                <a:gd name="connsiteX3" fmla="*/ 7018973 w 7018972"/>
                <a:gd name="connsiteY3" fmla="*/ 857 h 106965"/>
                <a:gd name="connsiteX4" fmla="*/ 7018973 w 7018972"/>
                <a:gd name="connsiteY4" fmla="*/ 106204 h 106965"/>
                <a:gd name="connsiteX5" fmla="*/ 6970776 w 7018972"/>
                <a:gd name="connsiteY5" fmla="*/ 106204 h 106965"/>
                <a:gd name="connsiteX6" fmla="*/ 49911 w 7018972"/>
                <a:gd name="connsiteY6" fmla="*/ 106204 h 106965"/>
                <a:gd name="connsiteX7" fmla="*/ 0 w 7018972"/>
                <a:gd name="connsiteY7" fmla="*/ 106966 h 106965"/>
                <a:gd name="connsiteX8" fmla="*/ 0 w 7018972"/>
                <a:gd name="connsiteY8" fmla="*/ 0 h 10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06965">
                  <a:moveTo>
                    <a:pt x="95" y="95"/>
                  </a:moveTo>
                  <a:cubicBezTo>
                    <a:pt x="16764" y="381"/>
                    <a:pt x="33338" y="857"/>
                    <a:pt x="50006" y="857"/>
                  </a:cubicBezTo>
                  <a:cubicBezTo>
                    <a:pt x="2355723" y="857"/>
                    <a:pt x="4661535" y="857"/>
                    <a:pt x="6967252" y="857"/>
                  </a:cubicBezTo>
                  <a:lnTo>
                    <a:pt x="7018973" y="857"/>
                  </a:lnTo>
                  <a:lnTo>
                    <a:pt x="7018973" y="106204"/>
                  </a:lnTo>
                  <a:lnTo>
                    <a:pt x="6970776" y="106204"/>
                  </a:lnTo>
                  <a:cubicBezTo>
                    <a:pt x="4663821" y="106204"/>
                    <a:pt x="2356866" y="106204"/>
                    <a:pt x="49911" y="106204"/>
                  </a:cubicBezTo>
                  <a:cubicBezTo>
                    <a:pt x="33242" y="106204"/>
                    <a:pt x="16669" y="106680"/>
                    <a:pt x="0" y="106966"/>
                  </a:cubicBezTo>
                  <a:cubicBezTo>
                    <a:pt x="0" y="71342"/>
                    <a:pt x="0" y="35624"/>
                    <a:pt x="0" y="0"/>
                  </a:cubicBezTo>
                  <a:close/>
                </a:path>
              </a:pathLst>
            </a:custGeom>
            <a:grpFill/>
            <a:ln w="9525"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A9CD8AC1-452F-4F99-CD50-7CB72154654E}"/>
                </a:ext>
              </a:extLst>
            </p:cNvPr>
            <p:cNvSpPr/>
            <p:nvPr/>
          </p:nvSpPr>
          <p:spPr>
            <a:xfrm>
              <a:off x="2585941" y="3584923"/>
              <a:ext cx="7018972" cy="99726"/>
            </a:xfrm>
            <a:custGeom>
              <a:avLst/>
              <a:gdLst>
                <a:gd name="connsiteX0" fmla="*/ 95 w 7018972"/>
                <a:gd name="connsiteY0" fmla="*/ 0 h 99726"/>
                <a:gd name="connsiteX1" fmla="*/ 50006 w 7018972"/>
                <a:gd name="connsiteY1" fmla="*/ 762 h 99726"/>
                <a:gd name="connsiteX2" fmla="*/ 6967252 w 7018972"/>
                <a:gd name="connsiteY2" fmla="*/ 762 h 99726"/>
                <a:gd name="connsiteX3" fmla="*/ 7018973 w 7018972"/>
                <a:gd name="connsiteY3" fmla="*/ 762 h 99726"/>
                <a:gd name="connsiteX4" fmla="*/ 7018973 w 7018972"/>
                <a:gd name="connsiteY4" fmla="*/ 98965 h 99726"/>
                <a:gd name="connsiteX5" fmla="*/ 6970776 w 7018972"/>
                <a:gd name="connsiteY5" fmla="*/ 98965 h 99726"/>
                <a:gd name="connsiteX6" fmla="*/ 49911 w 7018972"/>
                <a:gd name="connsiteY6" fmla="*/ 98965 h 99726"/>
                <a:gd name="connsiteX7" fmla="*/ 0 w 7018972"/>
                <a:gd name="connsiteY7" fmla="*/ 99727 h 99726"/>
                <a:gd name="connsiteX8" fmla="*/ 95 w 7018972"/>
                <a:gd name="connsiteY8"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9726">
                  <a:moveTo>
                    <a:pt x="95" y="0"/>
                  </a:moveTo>
                  <a:cubicBezTo>
                    <a:pt x="16764" y="286"/>
                    <a:pt x="33338" y="762"/>
                    <a:pt x="50006" y="762"/>
                  </a:cubicBezTo>
                  <a:cubicBezTo>
                    <a:pt x="2355723" y="762"/>
                    <a:pt x="4661535" y="762"/>
                    <a:pt x="6967252" y="762"/>
                  </a:cubicBezTo>
                  <a:lnTo>
                    <a:pt x="7018973" y="762"/>
                  </a:lnTo>
                  <a:lnTo>
                    <a:pt x="7018973" y="98965"/>
                  </a:lnTo>
                  <a:lnTo>
                    <a:pt x="6970776" y="98965"/>
                  </a:lnTo>
                  <a:cubicBezTo>
                    <a:pt x="4663821" y="98965"/>
                    <a:pt x="2356866" y="98965"/>
                    <a:pt x="49911" y="98965"/>
                  </a:cubicBezTo>
                  <a:cubicBezTo>
                    <a:pt x="33242" y="98965"/>
                    <a:pt x="16669" y="99441"/>
                    <a:pt x="0" y="99727"/>
                  </a:cubicBezTo>
                  <a:cubicBezTo>
                    <a:pt x="95" y="66580"/>
                    <a:pt x="95" y="33242"/>
                    <a:pt x="95" y="0"/>
                  </a:cubicBezTo>
                  <a:close/>
                </a:path>
              </a:pathLst>
            </a:custGeom>
            <a:grpFill/>
            <a:ln w="9525"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01D826EA-A9CB-D0F6-A69D-2B9267C39C54}"/>
                </a:ext>
              </a:extLst>
            </p:cNvPr>
            <p:cNvSpPr/>
            <p:nvPr/>
          </p:nvSpPr>
          <p:spPr>
            <a:xfrm>
              <a:off x="2586037" y="3420807"/>
              <a:ext cx="7018972" cy="92678"/>
            </a:xfrm>
            <a:custGeom>
              <a:avLst/>
              <a:gdLst>
                <a:gd name="connsiteX0" fmla="*/ 0 w 7018972"/>
                <a:gd name="connsiteY0" fmla="*/ 95 h 92678"/>
                <a:gd name="connsiteX1" fmla="*/ 49911 w 7018972"/>
                <a:gd name="connsiteY1" fmla="*/ 857 h 92678"/>
                <a:gd name="connsiteX2" fmla="*/ 6967252 w 7018972"/>
                <a:gd name="connsiteY2" fmla="*/ 857 h 92678"/>
                <a:gd name="connsiteX3" fmla="*/ 7018973 w 7018972"/>
                <a:gd name="connsiteY3" fmla="*/ 857 h 92678"/>
                <a:gd name="connsiteX4" fmla="*/ 7018973 w 7018972"/>
                <a:gd name="connsiteY4" fmla="*/ 91916 h 92678"/>
                <a:gd name="connsiteX5" fmla="*/ 6970777 w 7018972"/>
                <a:gd name="connsiteY5" fmla="*/ 91916 h 92678"/>
                <a:gd name="connsiteX6" fmla="*/ 49911 w 7018972"/>
                <a:gd name="connsiteY6" fmla="*/ 91916 h 92678"/>
                <a:gd name="connsiteX7" fmla="*/ 0 w 7018972"/>
                <a:gd name="connsiteY7" fmla="*/ 92678 h 92678"/>
                <a:gd name="connsiteX8" fmla="*/ 0 w 7018972"/>
                <a:gd name="connsiteY8" fmla="*/ 0 h 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2678">
                  <a:moveTo>
                    <a:pt x="0" y="95"/>
                  </a:moveTo>
                  <a:cubicBezTo>
                    <a:pt x="16669" y="381"/>
                    <a:pt x="33242" y="857"/>
                    <a:pt x="49911" y="857"/>
                  </a:cubicBezTo>
                  <a:cubicBezTo>
                    <a:pt x="2355723" y="857"/>
                    <a:pt x="4661440" y="857"/>
                    <a:pt x="6967252" y="857"/>
                  </a:cubicBezTo>
                  <a:lnTo>
                    <a:pt x="7018973" y="857"/>
                  </a:lnTo>
                  <a:lnTo>
                    <a:pt x="7018973" y="91916"/>
                  </a:lnTo>
                  <a:lnTo>
                    <a:pt x="6970777" y="91916"/>
                  </a:lnTo>
                  <a:cubicBezTo>
                    <a:pt x="4663821" y="91916"/>
                    <a:pt x="2356866" y="91916"/>
                    <a:pt x="49911" y="91916"/>
                  </a:cubicBezTo>
                  <a:cubicBezTo>
                    <a:pt x="33242" y="91916"/>
                    <a:pt x="16669" y="92392"/>
                    <a:pt x="0" y="92678"/>
                  </a:cubicBezTo>
                  <a:cubicBezTo>
                    <a:pt x="0" y="61817"/>
                    <a:pt x="0" y="30861"/>
                    <a:pt x="0" y="0"/>
                  </a:cubicBezTo>
                  <a:close/>
                </a:path>
              </a:pathLst>
            </a:custGeom>
            <a:grpFill/>
            <a:ln w="9525"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AAF68C26-6A7A-AE5E-FBB4-80BDE2FE0F49}"/>
                </a:ext>
              </a:extLst>
            </p:cNvPr>
            <p:cNvSpPr/>
            <p:nvPr/>
          </p:nvSpPr>
          <p:spPr>
            <a:xfrm>
              <a:off x="2586037" y="3256882"/>
              <a:ext cx="7018972" cy="85439"/>
            </a:xfrm>
            <a:custGeom>
              <a:avLst/>
              <a:gdLst>
                <a:gd name="connsiteX0" fmla="*/ 0 w 7018972"/>
                <a:gd name="connsiteY0" fmla="*/ 0 h 85439"/>
                <a:gd name="connsiteX1" fmla="*/ 49911 w 7018972"/>
                <a:gd name="connsiteY1" fmla="*/ 762 h 85439"/>
                <a:gd name="connsiteX2" fmla="*/ 6967252 w 7018972"/>
                <a:gd name="connsiteY2" fmla="*/ 762 h 85439"/>
                <a:gd name="connsiteX3" fmla="*/ 7018973 w 7018972"/>
                <a:gd name="connsiteY3" fmla="*/ 762 h 85439"/>
                <a:gd name="connsiteX4" fmla="*/ 7018973 w 7018972"/>
                <a:gd name="connsiteY4" fmla="*/ 84677 h 85439"/>
                <a:gd name="connsiteX5" fmla="*/ 6970777 w 7018972"/>
                <a:gd name="connsiteY5" fmla="*/ 84677 h 85439"/>
                <a:gd name="connsiteX6" fmla="*/ 49911 w 7018972"/>
                <a:gd name="connsiteY6" fmla="*/ 84677 h 85439"/>
                <a:gd name="connsiteX7" fmla="*/ 0 w 7018972"/>
                <a:gd name="connsiteY7" fmla="*/ 85439 h 85439"/>
                <a:gd name="connsiteX8" fmla="*/ 0 w 7018972"/>
                <a:gd name="connsiteY8" fmla="*/ 0 h 8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85439">
                  <a:moveTo>
                    <a:pt x="0" y="0"/>
                  </a:moveTo>
                  <a:cubicBezTo>
                    <a:pt x="16669" y="286"/>
                    <a:pt x="33242" y="762"/>
                    <a:pt x="49911" y="762"/>
                  </a:cubicBezTo>
                  <a:cubicBezTo>
                    <a:pt x="2355723" y="762"/>
                    <a:pt x="4661440" y="762"/>
                    <a:pt x="6967252" y="762"/>
                  </a:cubicBezTo>
                  <a:lnTo>
                    <a:pt x="7018973" y="762"/>
                  </a:lnTo>
                  <a:lnTo>
                    <a:pt x="7018973" y="84677"/>
                  </a:lnTo>
                  <a:lnTo>
                    <a:pt x="6970777" y="84677"/>
                  </a:lnTo>
                  <a:cubicBezTo>
                    <a:pt x="4663821" y="84677"/>
                    <a:pt x="2356866" y="84677"/>
                    <a:pt x="49911" y="84677"/>
                  </a:cubicBezTo>
                  <a:cubicBezTo>
                    <a:pt x="33242" y="84677"/>
                    <a:pt x="16669" y="85154"/>
                    <a:pt x="0" y="85439"/>
                  </a:cubicBezTo>
                  <a:cubicBezTo>
                    <a:pt x="0" y="57055"/>
                    <a:pt x="0" y="28480"/>
                    <a:pt x="0" y="0"/>
                  </a:cubicBezTo>
                  <a:close/>
                </a:path>
              </a:pathLst>
            </a:custGeom>
            <a:grpFill/>
            <a:ln w="9525"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B3CD4BAD-E786-BE36-4659-3B3866B4FB71}"/>
                </a:ext>
              </a:extLst>
            </p:cNvPr>
            <p:cNvSpPr/>
            <p:nvPr/>
          </p:nvSpPr>
          <p:spPr>
            <a:xfrm>
              <a:off x="2586037" y="3092766"/>
              <a:ext cx="7018972" cy="78486"/>
            </a:xfrm>
            <a:custGeom>
              <a:avLst/>
              <a:gdLst>
                <a:gd name="connsiteX0" fmla="*/ 0 w 7018972"/>
                <a:gd name="connsiteY0" fmla="*/ 95 h 78486"/>
                <a:gd name="connsiteX1" fmla="*/ 49911 w 7018972"/>
                <a:gd name="connsiteY1" fmla="*/ 857 h 78486"/>
                <a:gd name="connsiteX2" fmla="*/ 6967252 w 7018972"/>
                <a:gd name="connsiteY2" fmla="*/ 857 h 78486"/>
                <a:gd name="connsiteX3" fmla="*/ 7018973 w 7018972"/>
                <a:gd name="connsiteY3" fmla="*/ 857 h 78486"/>
                <a:gd name="connsiteX4" fmla="*/ 7018973 w 7018972"/>
                <a:gd name="connsiteY4" fmla="*/ 77724 h 78486"/>
                <a:gd name="connsiteX5" fmla="*/ 6970777 w 7018972"/>
                <a:gd name="connsiteY5" fmla="*/ 77724 h 78486"/>
                <a:gd name="connsiteX6" fmla="*/ 49911 w 7018972"/>
                <a:gd name="connsiteY6" fmla="*/ 77724 h 78486"/>
                <a:gd name="connsiteX7" fmla="*/ 0 w 7018972"/>
                <a:gd name="connsiteY7" fmla="*/ 78486 h 78486"/>
                <a:gd name="connsiteX8" fmla="*/ 0 w 7018972"/>
                <a:gd name="connsiteY8" fmla="*/ 0 h 7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8486">
                  <a:moveTo>
                    <a:pt x="0" y="95"/>
                  </a:moveTo>
                  <a:cubicBezTo>
                    <a:pt x="16669" y="381"/>
                    <a:pt x="33242" y="857"/>
                    <a:pt x="49911" y="857"/>
                  </a:cubicBezTo>
                  <a:cubicBezTo>
                    <a:pt x="2355723" y="857"/>
                    <a:pt x="4661440" y="857"/>
                    <a:pt x="6967252" y="857"/>
                  </a:cubicBezTo>
                  <a:lnTo>
                    <a:pt x="7018973" y="857"/>
                  </a:lnTo>
                  <a:lnTo>
                    <a:pt x="7018973" y="77724"/>
                  </a:lnTo>
                  <a:lnTo>
                    <a:pt x="6970777" y="77724"/>
                  </a:lnTo>
                  <a:cubicBezTo>
                    <a:pt x="4663821" y="77724"/>
                    <a:pt x="2356866" y="77724"/>
                    <a:pt x="49911" y="77724"/>
                  </a:cubicBezTo>
                  <a:cubicBezTo>
                    <a:pt x="33242" y="77724"/>
                    <a:pt x="16669" y="78200"/>
                    <a:pt x="0" y="78486"/>
                  </a:cubicBezTo>
                  <a:cubicBezTo>
                    <a:pt x="0" y="52292"/>
                    <a:pt x="0" y="26194"/>
                    <a:pt x="0" y="0"/>
                  </a:cubicBezTo>
                  <a:close/>
                </a:path>
              </a:pathLst>
            </a:custGeom>
            <a:grpFill/>
            <a:ln w="9525"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21740DFE-8271-AAA4-D88E-3F6EC344D0C5}"/>
                </a:ext>
              </a:extLst>
            </p:cNvPr>
            <p:cNvSpPr/>
            <p:nvPr/>
          </p:nvSpPr>
          <p:spPr>
            <a:xfrm>
              <a:off x="2586037" y="2928746"/>
              <a:ext cx="7018972" cy="71342"/>
            </a:xfrm>
            <a:custGeom>
              <a:avLst/>
              <a:gdLst>
                <a:gd name="connsiteX0" fmla="*/ 0 w 7018972"/>
                <a:gd name="connsiteY0" fmla="*/ 95 h 71342"/>
                <a:gd name="connsiteX1" fmla="*/ 49911 w 7018972"/>
                <a:gd name="connsiteY1" fmla="*/ 857 h 71342"/>
                <a:gd name="connsiteX2" fmla="*/ 6967252 w 7018972"/>
                <a:gd name="connsiteY2" fmla="*/ 857 h 71342"/>
                <a:gd name="connsiteX3" fmla="*/ 7018973 w 7018972"/>
                <a:gd name="connsiteY3" fmla="*/ 857 h 71342"/>
                <a:gd name="connsiteX4" fmla="*/ 7018973 w 7018972"/>
                <a:gd name="connsiteY4" fmla="*/ 70580 h 71342"/>
                <a:gd name="connsiteX5" fmla="*/ 6970777 w 7018972"/>
                <a:gd name="connsiteY5" fmla="*/ 70580 h 71342"/>
                <a:gd name="connsiteX6" fmla="*/ 49911 w 7018972"/>
                <a:gd name="connsiteY6" fmla="*/ 70580 h 71342"/>
                <a:gd name="connsiteX7" fmla="*/ 0 w 7018972"/>
                <a:gd name="connsiteY7" fmla="*/ 71342 h 71342"/>
                <a:gd name="connsiteX8" fmla="*/ 0 w 7018972"/>
                <a:gd name="connsiteY8" fmla="*/ 0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1342">
                  <a:moveTo>
                    <a:pt x="0" y="95"/>
                  </a:moveTo>
                  <a:cubicBezTo>
                    <a:pt x="16669" y="381"/>
                    <a:pt x="33242" y="857"/>
                    <a:pt x="49911" y="857"/>
                  </a:cubicBezTo>
                  <a:cubicBezTo>
                    <a:pt x="2355723" y="857"/>
                    <a:pt x="4661440" y="857"/>
                    <a:pt x="6967252" y="857"/>
                  </a:cubicBezTo>
                  <a:cubicBezTo>
                    <a:pt x="6983730" y="857"/>
                    <a:pt x="7000208" y="857"/>
                    <a:pt x="7018973" y="857"/>
                  </a:cubicBezTo>
                  <a:lnTo>
                    <a:pt x="7018973" y="70580"/>
                  </a:lnTo>
                  <a:cubicBezTo>
                    <a:pt x="7003161" y="70580"/>
                    <a:pt x="6986969" y="70580"/>
                    <a:pt x="6970777" y="70580"/>
                  </a:cubicBezTo>
                  <a:cubicBezTo>
                    <a:pt x="4663821" y="70580"/>
                    <a:pt x="2356866" y="70580"/>
                    <a:pt x="49911" y="70580"/>
                  </a:cubicBezTo>
                  <a:cubicBezTo>
                    <a:pt x="33242" y="70580"/>
                    <a:pt x="16669" y="71057"/>
                    <a:pt x="0" y="71342"/>
                  </a:cubicBezTo>
                  <a:lnTo>
                    <a:pt x="0" y="0"/>
                  </a:lnTo>
                  <a:close/>
                </a:path>
              </a:pathLst>
            </a:custGeom>
            <a:grpFill/>
            <a:ln w="9525"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9AA0A1BD-1F39-39F5-8100-6F17FA291AD5}"/>
                </a:ext>
              </a:extLst>
            </p:cNvPr>
            <p:cNvSpPr/>
            <p:nvPr/>
          </p:nvSpPr>
          <p:spPr>
            <a:xfrm>
              <a:off x="2586037" y="2764725"/>
              <a:ext cx="7018972" cy="64198"/>
            </a:xfrm>
            <a:custGeom>
              <a:avLst/>
              <a:gdLst>
                <a:gd name="connsiteX0" fmla="*/ 0 w 7018972"/>
                <a:gd name="connsiteY0" fmla="*/ 95 h 64198"/>
                <a:gd name="connsiteX1" fmla="*/ 49911 w 7018972"/>
                <a:gd name="connsiteY1" fmla="*/ 857 h 64198"/>
                <a:gd name="connsiteX2" fmla="*/ 6967252 w 7018972"/>
                <a:gd name="connsiteY2" fmla="*/ 857 h 64198"/>
                <a:gd name="connsiteX3" fmla="*/ 7018973 w 7018972"/>
                <a:gd name="connsiteY3" fmla="*/ 857 h 64198"/>
                <a:gd name="connsiteX4" fmla="*/ 7018973 w 7018972"/>
                <a:gd name="connsiteY4" fmla="*/ 63437 h 64198"/>
                <a:gd name="connsiteX5" fmla="*/ 6970871 w 7018972"/>
                <a:gd name="connsiteY5" fmla="*/ 63437 h 64198"/>
                <a:gd name="connsiteX6" fmla="*/ 49911 w 7018972"/>
                <a:gd name="connsiteY6" fmla="*/ 63437 h 64198"/>
                <a:gd name="connsiteX7" fmla="*/ 0 w 7018972"/>
                <a:gd name="connsiteY7" fmla="*/ 64199 h 64198"/>
                <a:gd name="connsiteX8" fmla="*/ 0 w 7018972"/>
                <a:gd name="connsiteY8" fmla="*/ 0 h 6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64198">
                  <a:moveTo>
                    <a:pt x="0" y="95"/>
                  </a:moveTo>
                  <a:cubicBezTo>
                    <a:pt x="16669" y="381"/>
                    <a:pt x="33242" y="857"/>
                    <a:pt x="49911" y="857"/>
                  </a:cubicBezTo>
                  <a:cubicBezTo>
                    <a:pt x="2355723" y="857"/>
                    <a:pt x="4661535" y="857"/>
                    <a:pt x="6967252" y="857"/>
                  </a:cubicBezTo>
                  <a:cubicBezTo>
                    <a:pt x="6983730" y="857"/>
                    <a:pt x="7000208" y="857"/>
                    <a:pt x="7018973" y="857"/>
                  </a:cubicBezTo>
                  <a:lnTo>
                    <a:pt x="7018973" y="63437"/>
                  </a:lnTo>
                  <a:cubicBezTo>
                    <a:pt x="7003161" y="63437"/>
                    <a:pt x="6987064" y="63437"/>
                    <a:pt x="6970871" y="63437"/>
                  </a:cubicBezTo>
                  <a:cubicBezTo>
                    <a:pt x="4663916" y="63437"/>
                    <a:pt x="2356866" y="63437"/>
                    <a:pt x="49911" y="63437"/>
                  </a:cubicBezTo>
                  <a:cubicBezTo>
                    <a:pt x="33242" y="63437"/>
                    <a:pt x="16669" y="63913"/>
                    <a:pt x="0" y="64199"/>
                  </a:cubicBezTo>
                  <a:lnTo>
                    <a:pt x="0" y="0"/>
                  </a:lnTo>
                  <a:close/>
                </a:path>
              </a:pathLst>
            </a:custGeom>
            <a:grpFill/>
            <a:ln w="9525"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875304C3-9CBE-C801-3059-2FD8CD46C55C}"/>
                </a:ext>
              </a:extLst>
            </p:cNvPr>
            <p:cNvSpPr/>
            <p:nvPr/>
          </p:nvSpPr>
          <p:spPr>
            <a:xfrm>
              <a:off x="2586037" y="2600705"/>
              <a:ext cx="7019067" cy="56959"/>
            </a:xfrm>
            <a:custGeom>
              <a:avLst/>
              <a:gdLst>
                <a:gd name="connsiteX0" fmla="*/ 0 w 7019067"/>
                <a:gd name="connsiteY0" fmla="*/ 0 h 56959"/>
                <a:gd name="connsiteX1" fmla="*/ 49911 w 7019067"/>
                <a:gd name="connsiteY1" fmla="*/ 762 h 56959"/>
                <a:gd name="connsiteX2" fmla="*/ 6967347 w 7019067"/>
                <a:gd name="connsiteY2" fmla="*/ 762 h 56959"/>
                <a:gd name="connsiteX3" fmla="*/ 7019068 w 7019067"/>
                <a:gd name="connsiteY3" fmla="*/ 762 h 56959"/>
                <a:gd name="connsiteX4" fmla="*/ 7019068 w 7019067"/>
                <a:gd name="connsiteY4" fmla="*/ 56198 h 56959"/>
                <a:gd name="connsiteX5" fmla="*/ 6970967 w 7019067"/>
                <a:gd name="connsiteY5" fmla="*/ 56198 h 56959"/>
                <a:gd name="connsiteX6" fmla="*/ 50006 w 7019067"/>
                <a:gd name="connsiteY6" fmla="*/ 56198 h 56959"/>
                <a:gd name="connsiteX7" fmla="*/ 95 w 7019067"/>
                <a:gd name="connsiteY7" fmla="*/ 56959 h 56959"/>
                <a:gd name="connsiteX8" fmla="*/ 0 w 7019067"/>
                <a:gd name="connsiteY8" fmla="*/ 0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56959">
                  <a:moveTo>
                    <a:pt x="0" y="0"/>
                  </a:moveTo>
                  <a:cubicBezTo>
                    <a:pt x="16669" y="286"/>
                    <a:pt x="33242" y="762"/>
                    <a:pt x="49911" y="762"/>
                  </a:cubicBezTo>
                  <a:cubicBezTo>
                    <a:pt x="2355723" y="762"/>
                    <a:pt x="4661535" y="762"/>
                    <a:pt x="6967347" y="762"/>
                  </a:cubicBezTo>
                  <a:cubicBezTo>
                    <a:pt x="6983826" y="762"/>
                    <a:pt x="7000304" y="762"/>
                    <a:pt x="7019068" y="762"/>
                  </a:cubicBezTo>
                  <a:lnTo>
                    <a:pt x="7019068" y="56198"/>
                  </a:lnTo>
                  <a:cubicBezTo>
                    <a:pt x="7003352" y="56198"/>
                    <a:pt x="6987159" y="56198"/>
                    <a:pt x="6970967" y="56198"/>
                  </a:cubicBezTo>
                  <a:cubicBezTo>
                    <a:pt x="4664012" y="56198"/>
                    <a:pt x="2356961" y="56198"/>
                    <a:pt x="50006" y="56198"/>
                  </a:cubicBezTo>
                  <a:cubicBezTo>
                    <a:pt x="33338" y="56198"/>
                    <a:pt x="16764" y="56674"/>
                    <a:pt x="95" y="56959"/>
                  </a:cubicBezTo>
                  <a:cubicBezTo>
                    <a:pt x="0" y="38100"/>
                    <a:pt x="0" y="19050"/>
                    <a:pt x="0" y="0"/>
                  </a:cubicBezTo>
                  <a:close/>
                </a:path>
              </a:pathLst>
            </a:custGeom>
            <a:grpFill/>
            <a:ln w="9525"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0994AFF5-1010-9AEF-8A80-EDCDF6F618F0}"/>
                </a:ext>
              </a:extLst>
            </p:cNvPr>
            <p:cNvSpPr/>
            <p:nvPr/>
          </p:nvSpPr>
          <p:spPr>
            <a:xfrm>
              <a:off x="2585941" y="2436684"/>
              <a:ext cx="7019067" cy="49815"/>
            </a:xfrm>
            <a:custGeom>
              <a:avLst/>
              <a:gdLst>
                <a:gd name="connsiteX0" fmla="*/ 95 w 7019067"/>
                <a:gd name="connsiteY0" fmla="*/ 0 h 49815"/>
                <a:gd name="connsiteX1" fmla="*/ 50006 w 7019067"/>
                <a:gd name="connsiteY1" fmla="*/ 762 h 49815"/>
                <a:gd name="connsiteX2" fmla="*/ 6967442 w 7019067"/>
                <a:gd name="connsiteY2" fmla="*/ 762 h 49815"/>
                <a:gd name="connsiteX3" fmla="*/ 7019068 w 7019067"/>
                <a:gd name="connsiteY3" fmla="*/ 762 h 49815"/>
                <a:gd name="connsiteX4" fmla="*/ 7019068 w 7019067"/>
                <a:gd name="connsiteY4" fmla="*/ 49054 h 49815"/>
                <a:gd name="connsiteX5" fmla="*/ 6970967 w 7019067"/>
                <a:gd name="connsiteY5" fmla="*/ 49054 h 49815"/>
                <a:gd name="connsiteX6" fmla="*/ 49911 w 7019067"/>
                <a:gd name="connsiteY6" fmla="*/ 49054 h 49815"/>
                <a:gd name="connsiteX7" fmla="*/ 0 w 7019067"/>
                <a:gd name="connsiteY7" fmla="*/ 49816 h 49815"/>
                <a:gd name="connsiteX8" fmla="*/ 95 w 7019067"/>
                <a:gd name="connsiteY8" fmla="*/ 0 h 4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49815">
                  <a:moveTo>
                    <a:pt x="95" y="0"/>
                  </a:moveTo>
                  <a:cubicBezTo>
                    <a:pt x="16764" y="286"/>
                    <a:pt x="33338" y="762"/>
                    <a:pt x="50006" y="762"/>
                  </a:cubicBezTo>
                  <a:cubicBezTo>
                    <a:pt x="2355818" y="762"/>
                    <a:pt x="4661630" y="762"/>
                    <a:pt x="6967442" y="762"/>
                  </a:cubicBezTo>
                  <a:cubicBezTo>
                    <a:pt x="6983921" y="762"/>
                    <a:pt x="7000399" y="762"/>
                    <a:pt x="7019068" y="762"/>
                  </a:cubicBezTo>
                  <a:lnTo>
                    <a:pt x="7019068" y="49054"/>
                  </a:lnTo>
                  <a:cubicBezTo>
                    <a:pt x="7003447" y="49054"/>
                    <a:pt x="6987254" y="49054"/>
                    <a:pt x="6970967" y="49054"/>
                  </a:cubicBezTo>
                  <a:cubicBezTo>
                    <a:pt x="4663917" y="49054"/>
                    <a:pt x="2356961" y="49054"/>
                    <a:pt x="49911" y="49054"/>
                  </a:cubicBezTo>
                  <a:cubicBezTo>
                    <a:pt x="33242" y="49054"/>
                    <a:pt x="16669" y="49530"/>
                    <a:pt x="0" y="49816"/>
                  </a:cubicBezTo>
                  <a:cubicBezTo>
                    <a:pt x="95" y="33338"/>
                    <a:pt x="95" y="16669"/>
                    <a:pt x="95" y="0"/>
                  </a:cubicBezTo>
                  <a:close/>
                </a:path>
              </a:pathLst>
            </a:custGeom>
            <a:grpFill/>
            <a:ln w="9525"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F53662E1-F250-E313-9F4F-104D9931E6C8}"/>
                </a:ext>
              </a:extLst>
            </p:cNvPr>
            <p:cNvSpPr/>
            <p:nvPr/>
          </p:nvSpPr>
          <p:spPr>
            <a:xfrm>
              <a:off x="2586037" y="2272664"/>
              <a:ext cx="7021734" cy="42672"/>
            </a:xfrm>
            <a:custGeom>
              <a:avLst/>
              <a:gdLst>
                <a:gd name="connsiteX0" fmla="*/ 0 w 7021734"/>
                <a:gd name="connsiteY0" fmla="*/ 0 h 42672"/>
                <a:gd name="connsiteX1" fmla="*/ 49911 w 7021734"/>
                <a:gd name="connsiteY1" fmla="*/ 762 h 42672"/>
                <a:gd name="connsiteX2" fmla="*/ 6967442 w 7021734"/>
                <a:gd name="connsiteY2" fmla="*/ 762 h 42672"/>
                <a:gd name="connsiteX3" fmla="*/ 7019544 w 7021734"/>
                <a:gd name="connsiteY3" fmla="*/ 762 h 42672"/>
                <a:gd name="connsiteX4" fmla="*/ 7021735 w 7021734"/>
                <a:gd name="connsiteY4" fmla="*/ 41910 h 42672"/>
                <a:gd name="connsiteX5" fmla="*/ 6971062 w 7021734"/>
                <a:gd name="connsiteY5" fmla="*/ 41910 h 42672"/>
                <a:gd name="connsiteX6" fmla="*/ 49911 w 7021734"/>
                <a:gd name="connsiteY6" fmla="*/ 41910 h 42672"/>
                <a:gd name="connsiteX7" fmla="*/ 0 w 7021734"/>
                <a:gd name="connsiteY7" fmla="*/ 42672 h 42672"/>
                <a:gd name="connsiteX8" fmla="*/ 0 w 7021734"/>
                <a:gd name="connsiteY8" fmla="*/ 0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1734" h="42672">
                  <a:moveTo>
                    <a:pt x="0" y="0"/>
                  </a:moveTo>
                  <a:cubicBezTo>
                    <a:pt x="16669" y="286"/>
                    <a:pt x="33242" y="762"/>
                    <a:pt x="49911" y="762"/>
                  </a:cubicBezTo>
                  <a:cubicBezTo>
                    <a:pt x="2355723" y="762"/>
                    <a:pt x="4661631" y="762"/>
                    <a:pt x="6967442" y="762"/>
                  </a:cubicBezTo>
                  <a:cubicBezTo>
                    <a:pt x="6983920" y="762"/>
                    <a:pt x="7000399" y="762"/>
                    <a:pt x="7019544" y="762"/>
                  </a:cubicBezTo>
                  <a:cubicBezTo>
                    <a:pt x="7020306" y="14478"/>
                    <a:pt x="7020878" y="25813"/>
                    <a:pt x="7021735" y="41910"/>
                  </a:cubicBezTo>
                  <a:cubicBezTo>
                    <a:pt x="7003543" y="41910"/>
                    <a:pt x="6987350" y="41910"/>
                    <a:pt x="6971062" y="41910"/>
                  </a:cubicBezTo>
                  <a:cubicBezTo>
                    <a:pt x="4664012" y="41910"/>
                    <a:pt x="2356961" y="41910"/>
                    <a:pt x="49911" y="41910"/>
                  </a:cubicBezTo>
                  <a:cubicBezTo>
                    <a:pt x="33242" y="41910"/>
                    <a:pt x="16669" y="42386"/>
                    <a:pt x="0" y="42672"/>
                  </a:cubicBezTo>
                  <a:cubicBezTo>
                    <a:pt x="0" y="28575"/>
                    <a:pt x="0" y="14288"/>
                    <a:pt x="0" y="0"/>
                  </a:cubicBezTo>
                  <a:close/>
                </a:path>
              </a:pathLst>
            </a:custGeom>
            <a:grpFill/>
            <a:ln w="9525"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543FF70E-73A9-F527-4A6C-10639FE80AFB}"/>
                </a:ext>
              </a:extLst>
            </p:cNvPr>
            <p:cNvSpPr/>
            <p:nvPr/>
          </p:nvSpPr>
          <p:spPr>
            <a:xfrm>
              <a:off x="2585941" y="2108643"/>
              <a:ext cx="7021353" cy="35528"/>
            </a:xfrm>
            <a:custGeom>
              <a:avLst/>
              <a:gdLst>
                <a:gd name="connsiteX0" fmla="*/ 95 w 7021353"/>
                <a:gd name="connsiteY0" fmla="*/ 0 h 35528"/>
                <a:gd name="connsiteX1" fmla="*/ 50006 w 7021353"/>
                <a:gd name="connsiteY1" fmla="*/ 762 h 35528"/>
                <a:gd name="connsiteX2" fmla="*/ 6967633 w 7021353"/>
                <a:gd name="connsiteY2" fmla="*/ 762 h 35528"/>
                <a:gd name="connsiteX3" fmla="*/ 7019830 w 7021353"/>
                <a:gd name="connsiteY3" fmla="*/ 762 h 35528"/>
                <a:gd name="connsiteX4" fmla="*/ 7021354 w 7021353"/>
                <a:gd name="connsiteY4" fmla="*/ 30194 h 35528"/>
                <a:gd name="connsiteX5" fmla="*/ 7010400 w 7021353"/>
                <a:gd name="connsiteY5" fmla="*/ 34195 h 35528"/>
                <a:gd name="connsiteX6" fmla="*/ 6964013 w 7021353"/>
                <a:gd name="connsiteY6" fmla="*/ 34766 h 35528"/>
                <a:gd name="connsiteX7" fmla="*/ 49911 w 7021353"/>
                <a:gd name="connsiteY7" fmla="*/ 34766 h 35528"/>
                <a:gd name="connsiteX8" fmla="*/ 0 w 7021353"/>
                <a:gd name="connsiteY8" fmla="*/ 35528 h 35528"/>
                <a:gd name="connsiteX9" fmla="*/ 95 w 7021353"/>
                <a:gd name="connsiteY9" fmla="*/ 0 h 3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1353" h="35528">
                  <a:moveTo>
                    <a:pt x="95" y="0"/>
                  </a:moveTo>
                  <a:cubicBezTo>
                    <a:pt x="16764" y="286"/>
                    <a:pt x="33338" y="762"/>
                    <a:pt x="50006" y="762"/>
                  </a:cubicBezTo>
                  <a:cubicBezTo>
                    <a:pt x="2355914" y="762"/>
                    <a:pt x="4661821" y="762"/>
                    <a:pt x="6967633" y="762"/>
                  </a:cubicBezTo>
                  <a:lnTo>
                    <a:pt x="7019830" y="762"/>
                  </a:lnTo>
                  <a:cubicBezTo>
                    <a:pt x="7020401" y="12097"/>
                    <a:pt x="7020878" y="21050"/>
                    <a:pt x="7021354" y="30194"/>
                  </a:cubicBezTo>
                  <a:cubicBezTo>
                    <a:pt x="7016877" y="31909"/>
                    <a:pt x="7013734" y="34100"/>
                    <a:pt x="7010400" y="34195"/>
                  </a:cubicBezTo>
                  <a:cubicBezTo>
                    <a:pt x="6994970" y="34671"/>
                    <a:pt x="6979539" y="34766"/>
                    <a:pt x="6964013" y="34766"/>
                  </a:cubicBezTo>
                  <a:cubicBezTo>
                    <a:pt x="4659345" y="34766"/>
                    <a:pt x="2354580" y="34766"/>
                    <a:pt x="49911" y="34766"/>
                  </a:cubicBezTo>
                  <a:cubicBezTo>
                    <a:pt x="33242" y="34766"/>
                    <a:pt x="16669" y="35243"/>
                    <a:pt x="0" y="35528"/>
                  </a:cubicBezTo>
                  <a:cubicBezTo>
                    <a:pt x="95" y="23813"/>
                    <a:pt x="95" y="11906"/>
                    <a:pt x="95" y="0"/>
                  </a:cubicBezTo>
                  <a:close/>
                </a:path>
              </a:pathLst>
            </a:custGeom>
            <a:grpFill/>
            <a:ln w="9525"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29EFE897-4032-F432-A038-CBC84682E3B2}"/>
                </a:ext>
              </a:extLst>
            </p:cNvPr>
            <p:cNvSpPr/>
            <p:nvPr/>
          </p:nvSpPr>
          <p:spPr>
            <a:xfrm>
              <a:off x="2586037" y="1944623"/>
              <a:ext cx="7024116" cy="28479"/>
            </a:xfrm>
            <a:custGeom>
              <a:avLst/>
              <a:gdLst>
                <a:gd name="connsiteX0" fmla="*/ 0 w 7024116"/>
                <a:gd name="connsiteY0" fmla="*/ 0 h 28479"/>
                <a:gd name="connsiteX1" fmla="*/ 49911 w 7024116"/>
                <a:gd name="connsiteY1" fmla="*/ 762 h 28479"/>
                <a:gd name="connsiteX2" fmla="*/ 6971253 w 7024116"/>
                <a:gd name="connsiteY2" fmla="*/ 762 h 28479"/>
                <a:gd name="connsiteX3" fmla="*/ 7006685 w 7024116"/>
                <a:gd name="connsiteY3" fmla="*/ 1715 h 28479"/>
                <a:gd name="connsiteX4" fmla="*/ 7024116 w 7024116"/>
                <a:gd name="connsiteY4" fmla="*/ 19050 h 28479"/>
                <a:gd name="connsiteX5" fmla="*/ 7019830 w 7024116"/>
                <a:gd name="connsiteY5" fmla="*/ 27718 h 28479"/>
                <a:gd name="connsiteX6" fmla="*/ 6971253 w 7024116"/>
                <a:gd name="connsiteY6" fmla="*/ 27718 h 28479"/>
                <a:gd name="connsiteX7" fmla="*/ 49911 w 7024116"/>
                <a:gd name="connsiteY7" fmla="*/ 27718 h 28479"/>
                <a:gd name="connsiteX8" fmla="*/ 0 w 7024116"/>
                <a:gd name="connsiteY8" fmla="*/ 28480 h 28479"/>
                <a:gd name="connsiteX9" fmla="*/ 0 w 7024116"/>
                <a:gd name="connsiteY9" fmla="*/ 0 h 2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4116" h="28479">
                  <a:moveTo>
                    <a:pt x="0" y="0"/>
                  </a:moveTo>
                  <a:cubicBezTo>
                    <a:pt x="16669" y="286"/>
                    <a:pt x="33242" y="762"/>
                    <a:pt x="49911" y="762"/>
                  </a:cubicBezTo>
                  <a:cubicBezTo>
                    <a:pt x="2357057" y="762"/>
                    <a:pt x="4664107" y="762"/>
                    <a:pt x="6971253" y="762"/>
                  </a:cubicBezTo>
                  <a:cubicBezTo>
                    <a:pt x="6983159" y="762"/>
                    <a:pt x="6995637" y="-1238"/>
                    <a:pt x="7006685" y="1715"/>
                  </a:cubicBezTo>
                  <a:cubicBezTo>
                    <a:pt x="7013544" y="3524"/>
                    <a:pt x="7018402" y="12954"/>
                    <a:pt x="7024116" y="19050"/>
                  </a:cubicBezTo>
                  <a:cubicBezTo>
                    <a:pt x="7022687" y="21907"/>
                    <a:pt x="7021259" y="24860"/>
                    <a:pt x="7019830" y="27718"/>
                  </a:cubicBezTo>
                  <a:cubicBezTo>
                    <a:pt x="7003637" y="27718"/>
                    <a:pt x="6987445" y="27718"/>
                    <a:pt x="6971253" y="27718"/>
                  </a:cubicBezTo>
                  <a:cubicBezTo>
                    <a:pt x="4664107" y="27718"/>
                    <a:pt x="2357057" y="27718"/>
                    <a:pt x="49911" y="27718"/>
                  </a:cubicBezTo>
                  <a:cubicBezTo>
                    <a:pt x="33242" y="27718"/>
                    <a:pt x="16669" y="28194"/>
                    <a:pt x="0" y="28480"/>
                  </a:cubicBezTo>
                  <a:lnTo>
                    <a:pt x="0" y="0"/>
                  </a:lnTo>
                  <a:close/>
                </a:path>
              </a:pathLst>
            </a:custGeom>
            <a:grpFill/>
            <a:ln w="9525"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933265F4-3A10-E1D5-9FC3-8212D31994A7}"/>
                </a:ext>
              </a:extLst>
            </p:cNvPr>
            <p:cNvSpPr/>
            <p:nvPr/>
          </p:nvSpPr>
          <p:spPr>
            <a:xfrm>
              <a:off x="2586037" y="1780507"/>
              <a:ext cx="7022115" cy="21431"/>
            </a:xfrm>
            <a:custGeom>
              <a:avLst/>
              <a:gdLst>
                <a:gd name="connsiteX0" fmla="*/ 0 w 7022115"/>
                <a:gd name="connsiteY0" fmla="*/ 95 h 21431"/>
                <a:gd name="connsiteX1" fmla="*/ 49911 w 7022115"/>
                <a:gd name="connsiteY1" fmla="*/ 857 h 21431"/>
                <a:gd name="connsiteX2" fmla="*/ 6974968 w 7022115"/>
                <a:gd name="connsiteY2" fmla="*/ 1048 h 21431"/>
                <a:gd name="connsiteX3" fmla="*/ 7022116 w 7022115"/>
                <a:gd name="connsiteY3" fmla="*/ 4572 h 21431"/>
                <a:gd name="connsiteX4" fmla="*/ 7021259 w 7022115"/>
                <a:gd name="connsiteY4" fmla="*/ 15907 h 21431"/>
                <a:gd name="connsiteX5" fmla="*/ 6999923 w 7022115"/>
                <a:gd name="connsiteY5" fmla="*/ 20479 h 21431"/>
                <a:gd name="connsiteX6" fmla="*/ 6964299 w 7022115"/>
                <a:gd name="connsiteY6" fmla="*/ 20669 h 21431"/>
                <a:gd name="connsiteX7" fmla="*/ 50006 w 7022115"/>
                <a:gd name="connsiteY7" fmla="*/ 20669 h 21431"/>
                <a:gd name="connsiteX8" fmla="*/ 95 w 7022115"/>
                <a:gd name="connsiteY8" fmla="*/ 21431 h 21431"/>
                <a:gd name="connsiteX9" fmla="*/ 95 w 7022115"/>
                <a:gd name="connsiteY9" fmla="*/ 0 h 2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2115" h="21431">
                  <a:moveTo>
                    <a:pt x="0" y="95"/>
                  </a:moveTo>
                  <a:cubicBezTo>
                    <a:pt x="16669" y="381"/>
                    <a:pt x="33242" y="857"/>
                    <a:pt x="49911" y="857"/>
                  </a:cubicBezTo>
                  <a:cubicBezTo>
                    <a:pt x="2358295" y="857"/>
                    <a:pt x="4666583" y="857"/>
                    <a:pt x="6974968" y="1048"/>
                  </a:cubicBezTo>
                  <a:cubicBezTo>
                    <a:pt x="6990683" y="1048"/>
                    <a:pt x="7006400" y="3334"/>
                    <a:pt x="7022116" y="4572"/>
                  </a:cubicBezTo>
                  <a:cubicBezTo>
                    <a:pt x="7021830" y="8382"/>
                    <a:pt x="7021544" y="12097"/>
                    <a:pt x="7021259" y="15907"/>
                  </a:cubicBezTo>
                  <a:cubicBezTo>
                    <a:pt x="7014115" y="17526"/>
                    <a:pt x="7007067" y="20002"/>
                    <a:pt x="6999923" y="20479"/>
                  </a:cubicBezTo>
                  <a:cubicBezTo>
                    <a:pt x="6988111" y="21241"/>
                    <a:pt x="6976110" y="20669"/>
                    <a:pt x="6964299" y="20669"/>
                  </a:cubicBezTo>
                  <a:cubicBezTo>
                    <a:pt x="4659535" y="20669"/>
                    <a:pt x="2354771" y="20669"/>
                    <a:pt x="50006" y="20669"/>
                  </a:cubicBezTo>
                  <a:cubicBezTo>
                    <a:pt x="33338" y="20669"/>
                    <a:pt x="16764" y="21146"/>
                    <a:pt x="95" y="21431"/>
                  </a:cubicBezTo>
                  <a:lnTo>
                    <a:pt x="95" y="0"/>
                  </a:lnTo>
                  <a:close/>
                </a:path>
              </a:pathLst>
            </a:custGeom>
            <a:grpFill/>
            <a:ln w="9525"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E877E4C2-E20F-399D-84FD-133AF6ADE6FB}"/>
                </a:ext>
              </a:extLst>
            </p:cNvPr>
            <p:cNvSpPr/>
            <p:nvPr/>
          </p:nvSpPr>
          <p:spPr>
            <a:xfrm>
              <a:off x="2586037" y="1616392"/>
              <a:ext cx="7020115" cy="14287"/>
            </a:xfrm>
            <a:custGeom>
              <a:avLst/>
              <a:gdLst>
                <a:gd name="connsiteX0" fmla="*/ 0 w 7020115"/>
                <a:gd name="connsiteY0" fmla="*/ 190 h 14287"/>
                <a:gd name="connsiteX1" fmla="*/ 49911 w 7020115"/>
                <a:gd name="connsiteY1" fmla="*/ 952 h 14287"/>
                <a:gd name="connsiteX2" fmla="*/ 6971157 w 7020115"/>
                <a:gd name="connsiteY2" fmla="*/ 952 h 14287"/>
                <a:gd name="connsiteX3" fmla="*/ 7019258 w 7020115"/>
                <a:gd name="connsiteY3" fmla="*/ 952 h 14287"/>
                <a:gd name="connsiteX4" fmla="*/ 7020116 w 7020115"/>
                <a:gd name="connsiteY4" fmla="*/ 9049 h 14287"/>
                <a:gd name="connsiteX5" fmla="*/ 6999732 w 7020115"/>
                <a:gd name="connsiteY5" fmla="*/ 13335 h 14287"/>
                <a:gd name="connsiteX6" fmla="*/ 6964109 w 7020115"/>
                <a:gd name="connsiteY6" fmla="*/ 13526 h 14287"/>
                <a:gd name="connsiteX7" fmla="*/ 50006 w 7020115"/>
                <a:gd name="connsiteY7" fmla="*/ 13526 h 14287"/>
                <a:gd name="connsiteX8" fmla="*/ 95 w 7020115"/>
                <a:gd name="connsiteY8" fmla="*/ 14288 h 14287"/>
                <a:gd name="connsiteX9" fmla="*/ 95 w 7020115"/>
                <a:gd name="connsiteY9" fmla="*/ 0 h 1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0115" h="14287">
                  <a:moveTo>
                    <a:pt x="0" y="190"/>
                  </a:moveTo>
                  <a:cubicBezTo>
                    <a:pt x="16669" y="476"/>
                    <a:pt x="33242" y="952"/>
                    <a:pt x="49911" y="952"/>
                  </a:cubicBezTo>
                  <a:cubicBezTo>
                    <a:pt x="2356961" y="952"/>
                    <a:pt x="4664107" y="952"/>
                    <a:pt x="6971157" y="952"/>
                  </a:cubicBezTo>
                  <a:lnTo>
                    <a:pt x="7019258" y="952"/>
                  </a:lnTo>
                  <a:cubicBezTo>
                    <a:pt x="7019544" y="3619"/>
                    <a:pt x="7019830" y="6382"/>
                    <a:pt x="7020116" y="9049"/>
                  </a:cubicBezTo>
                  <a:cubicBezTo>
                    <a:pt x="7013353" y="10573"/>
                    <a:pt x="7006590" y="12954"/>
                    <a:pt x="6999732" y="13335"/>
                  </a:cubicBezTo>
                  <a:cubicBezTo>
                    <a:pt x="6987921" y="14097"/>
                    <a:pt x="6975920" y="13526"/>
                    <a:pt x="6964109" y="13526"/>
                  </a:cubicBezTo>
                  <a:cubicBezTo>
                    <a:pt x="4659440" y="13526"/>
                    <a:pt x="2354675" y="13526"/>
                    <a:pt x="50006" y="13526"/>
                  </a:cubicBezTo>
                  <a:cubicBezTo>
                    <a:pt x="33338" y="13526"/>
                    <a:pt x="16764" y="14002"/>
                    <a:pt x="95" y="14288"/>
                  </a:cubicBezTo>
                  <a:lnTo>
                    <a:pt x="95" y="0"/>
                  </a:lnTo>
                  <a:close/>
                </a:path>
              </a:pathLst>
            </a:custGeom>
            <a:grpFill/>
            <a:ln w="9525"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4894EA86-BA1A-035A-0610-37BC2CB44776}"/>
                </a:ext>
              </a:extLst>
            </p:cNvPr>
            <p:cNvSpPr/>
            <p:nvPr/>
          </p:nvSpPr>
          <p:spPr>
            <a:xfrm>
              <a:off x="2586037" y="1452562"/>
              <a:ext cx="7010495" cy="7143"/>
            </a:xfrm>
            <a:custGeom>
              <a:avLst/>
              <a:gdLst>
                <a:gd name="connsiteX0" fmla="*/ 0 w 7010495"/>
                <a:gd name="connsiteY0" fmla="*/ 0 h 7143"/>
                <a:gd name="connsiteX1" fmla="*/ 49911 w 7010495"/>
                <a:gd name="connsiteY1" fmla="*/ 762 h 7143"/>
                <a:gd name="connsiteX2" fmla="*/ 6967919 w 7010495"/>
                <a:gd name="connsiteY2" fmla="*/ 762 h 7143"/>
                <a:gd name="connsiteX3" fmla="*/ 7010400 w 7010495"/>
                <a:gd name="connsiteY3" fmla="*/ 762 h 7143"/>
                <a:gd name="connsiteX4" fmla="*/ 7010496 w 7010495"/>
                <a:gd name="connsiteY4" fmla="*/ 6287 h 7143"/>
                <a:gd name="connsiteX5" fmla="*/ 6967919 w 7010495"/>
                <a:gd name="connsiteY5" fmla="*/ 6287 h 7143"/>
                <a:gd name="connsiteX6" fmla="*/ 49911 w 7010495"/>
                <a:gd name="connsiteY6" fmla="*/ 6287 h 7143"/>
                <a:gd name="connsiteX7" fmla="*/ 0 w 7010495"/>
                <a:gd name="connsiteY7" fmla="*/ 7144 h 7143"/>
                <a:gd name="connsiteX8" fmla="*/ 0 w 7010495"/>
                <a:gd name="connsiteY8" fmla="*/ 0 h 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0495" h="7143">
                  <a:moveTo>
                    <a:pt x="0" y="0"/>
                  </a:moveTo>
                  <a:cubicBezTo>
                    <a:pt x="16669" y="286"/>
                    <a:pt x="33242" y="762"/>
                    <a:pt x="49911" y="762"/>
                  </a:cubicBezTo>
                  <a:cubicBezTo>
                    <a:pt x="2355914" y="762"/>
                    <a:pt x="4661916" y="762"/>
                    <a:pt x="6967919" y="762"/>
                  </a:cubicBezTo>
                  <a:lnTo>
                    <a:pt x="7010400" y="762"/>
                  </a:lnTo>
                  <a:cubicBezTo>
                    <a:pt x="7010400" y="2572"/>
                    <a:pt x="7010400" y="4477"/>
                    <a:pt x="7010496" y="6287"/>
                  </a:cubicBezTo>
                  <a:lnTo>
                    <a:pt x="6967919" y="6287"/>
                  </a:lnTo>
                  <a:cubicBezTo>
                    <a:pt x="4661916" y="6287"/>
                    <a:pt x="2355914" y="6287"/>
                    <a:pt x="49911" y="6287"/>
                  </a:cubicBezTo>
                  <a:cubicBezTo>
                    <a:pt x="33242" y="6382"/>
                    <a:pt x="16669" y="6858"/>
                    <a:pt x="0" y="7144"/>
                  </a:cubicBezTo>
                  <a:cubicBezTo>
                    <a:pt x="0" y="4763"/>
                    <a:pt x="0" y="2381"/>
                    <a:pt x="0" y="0"/>
                  </a:cubicBezTo>
                  <a:close/>
                </a:path>
              </a:pathLst>
            </a:custGeom>
            <a:grpFill/>
            <a:ln w="9525" cap="flat">
              <a:noFill/>
              <a:prstDash val="solid"/>
              <a:miter/>
            </a:ln>
          </p:spPr>
          <p:txBody>
            <a:bodyPr rtlCol="0" anchor="ctr"/>
            <a:lstStyle/>
            <a:p>
              <a:endParaRPr lang="en-IN"/>
            </a:p>
          </p:txBody>
        </p:sp>
      </p:grpSp>
      <p:sp>
        <p:nvSpPr>
          <p:cNvPr id="2" name="Rectangle 1">
            <a:extLst>
              <a:ext uri="{FF2B5EF4-FFF2-40B4-BE49-F238E27FC236}">
                <a16:creationId xmlns:a16="http://schemas.microsoft.com/office/drawing/2014/main" id="{9252BB18-8A96-622B-55FD-5DF33687EF31}"/>
              </a:ext>
            </a:extLst>
          </p:cNvPr>
          <p:cNvSpPr/>
          <p:nvPr/>
        </p:nvSpPr>
        <p:spPr>
          <a:xfrm>
            <a:off x="599955" y="1910105"/>
            <a:ext cx="2511265" cy="700314"/>
          </a:xfrm>
          <a:prstGeom prst="rect">
            <a:avLst/>
          </a:prstGeom>
          <a:solidFill>
            <a:srgbClr val="0F4D57"/>
          </a:solidFill>
          <a:ln w="3175">
            <a:solidFill>
              <a:srgbClr val="31C3DB"/>
            </a:solidFill>
          </a:ln>
          <a:effectLst>
            <a:outerShdw blurRad="50800" dist="38100" dir="5400000" algn="t" rotWithShape="0">
              <a:srgbClr val="31C3DB">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t>INTRODUCTION</a:t>
            </a:r>
          </a:p>
        </p:txBody>
      </p:sp>
      <p:sp>
        <p:nvSpPr>
          <p:cNvPr id="3" name="Rectangle 2">
            <a:extLst>
              <a:ext uri="{FF2B5EF4-FFF2-40B4-BE49-F238E27FC236}">
                <a16:creationId xmlns:a16="http://schemas.microsoft.com/office/drawing/2014/main" id="{7091D319-07AA-0649-F8B8-D766EEB44E85}"/>
              </a:ext>
            </a:extLst>
          </p:cNvPr>
          <p:cNvSpPr/>
          <p:nvPr/>
        </p:nvSpPr>
        <p:spPr>
          <a:xfrm>
            <a:off x="3387659" y="1910105"/>
            <a:ext cx="2511265" cy="700314"/>
          </a:xfrm>
          <a:prstGeom prst="rect">
            <a:avLst/>
          </a:prstGeom>
          <a:solidFill>
            <a:srgbClr val="0F4D57"/>
          </a:solidFill>
          <a:ln w="3175">
            <a:solidFill>
              <a:srgbClr val="31C3DB"/>
            </a:solidFill>
          </a:ln>
          <a:effectLst>
            <a:outerShdw blurRad="50800" dist="38100" dir="5400000" algn="t" rotWithShape="0">
              <a:srgbClr val="31C3DB">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t>RESEARCH PROBLEMS</a:t>
            </a:r>
          </a:p>
        </p:txBody>
      </p:sp>
      <p:sp>
        <p:nvSpPr>
          <p:cNvPr id="4" name="Rectangle 3">
            <a:extLst>
              <a:ext uri="{FF2B5EF4-FFF2-40B4-BE49-F238E27FC236}">
                <a16:creationId xmlns:a16="http://schemas.microsoft.com/office/drawing/2014/main" id="{3A3D8C66-25A1-1A23-1DDD-B2A89861917A}"/>
              </a:ext>
            </a:extLst>
          </p:cNvPr>
          <p:cNvSpPr/>
          <p:nvPr/>
        </p:nvSpPr>
        <p:spPr>
          <a:xfrm>
            <a:off x="6164897" y="1910921"/>
            <a:ext cx="2511265" cy="700314"/>
          </a:xfrm>
          <a:prstGeom prst="rect">
            <a:avLst/>
          </a:prstGeom>
          <a:solidFill>
            <a:srgbClr val="0F4D57"/>
          </a:solidFill>
          <a:ln w="3175">
            <a:solidFill>
              <a:srgbClr val="31C3DB"/>
            </a:solidFill>
          </a:ln>
          <a:effectLst>
            <a:outerShdw blurRad="50800" dist="38100" dir="5400000" algn="t" rotWithShape="0">
              <a:srgbClr val="31C3DB">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t>OBJECTIVES</a:t>
            </a:r>
          </a:p>
        </p:txBody>
      </p:sp>
      <p:sp>
        <p:nvSpPr>
          <p:cNvPr id="29" name="Rectangle 28">
            <a:extLst>
              <a:ext uri="{FF2B5EF4-FFF2-40B4-BE49-F238E27FC236}">
                <a16:creationId xmlns:a16="http://schemas.microsoft.com/office/drawing/2014/main" id="{E29416D8-BD8C-F890-5DE2-E498D6260527}"/>
              </a:ext>
            </a:extLst>
          </p:cNvPr>
          <p:cNvSpPr/>
          <p:nvPr/>
        </p:nvSpPr>
        <p:spPr>
          <a:xfrm>
            <a:off x="8963068" y="1910105"/>
            <a:ext cx="2511265" cy="700314"/>
          </a:xfrm>
          <a:prstGeom prst="rect">
            <a:avLst/>
          </a:prstGeom>
          <a:solidFill>
            <a:srgbClr val="0F4D57"/>
          </a:solidFill>
          <a:ln w="3175">
            <a:solidFill>
              <a:srgbClr val="31C3DB"/>
            </a:solidFill>
          </a:ln>
          <a:effectLst>
            <a:outerShdw blurRad="50800" dist="38100" dir="5400000" algn="t" rotWithShape="0">
              <a:srgbClr val="31C3DB">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t>SYSTEM DIAGRAM OVERVIEW </a:t>
            </a:r>
          </a:p>
        </p:txBody>
      </p:sp>
      <p:sp>
        <p:nvSpPr>
          <p:cNvPr id="30" name="Rectangle 29">
            <a:extLst>
              <a:ext uri="{FF2B5EF4-FFF2-40B4-BE49-F238E27FC236}">
                <a16:creationId xmlns:a16="http://schemas.microsoft.com/office/drawing/2014/main" id="{419A56EA-6589-5889-CC50-9753797C7497}"/>
              </a:ext>
            </a:extLst>
          </p:cNvPr>
          <p:cNvSpPr/>
          <p:nvPr/>
        </p:nvSpPr>
        <p:spPr>
          <a:xfrm>
            <a:off x="599955" y="3653180"/>
            <a:ext cx="2511265" cy="700314"/>
          </a:xfrm>
          <a:prstGeom prst="rect">
            <a:avLst/>
          </a:prstGeom>
          <a:solidFill>
            <a:srgbClr val="0F4D57"/>
          </a:solidFill>
          <a:ln w="3175">
            <a:solidFill>
              <a:srgbClr val="31C3DB"/>
            </a:solidFill>
          </a:ln>
          <a:effectLst>
            <a:outerShdw blurRad="50800" dist="38100" dir="5400000" algn="t" rotWithShape="0">
              <a:srgbClr val="31C3DB">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t>NEXT</a:t>
            </a:r>
            <a:r>
              <a:rPr lang="en-US" sz="1600" baseline="0" dirty="0"/>
              <a:t> EXPECTED PROGRESS</a:t>
            </a:r>
            <a:endParaRPr lang="en-US" sz="1600" dirty="0"/>
          </a:p>
        </p:txBody>
      </p:sp>
      <p:sp>
        <p:nvSpPr>
          <p:cNvPr id="55" name="Rectangle 54">
            <a:extLst>
              <a:ext uri="{FF2B5EF4-FFF2-40B4-BE49-F238E27FC236}">
                <a16:creationId xmlns:a16="http://schemas.microsoft.com/office/drawing/2014/main" id="{0197795A-6504-8A3E-DB84-AFD3FF8FB7F2}"/>
              </a:ext>
            </a:extLst>
          </p:cNvPr>
          <p:cNvSpPr/>
          <p:nvPr/>
        </p:nvSpPr>
        <p:spPr>
          <a:xfrm>
            <a:off x="3387659" y="3649148"/>
            <a:ext cx="2511265" cy="700314"/>
          </a:xfrm>
          <a:prstGeom prst="rect">
            <a:avLst/>
          </a:prstGeom>
          <a:solidFill>
            <a:srgbClr val="0F4D57"/>
          </a:solidFill>
          <a:ln w="3175">
            <a:solidFill>
              <a:srgbClr val="31C3DB"/>
            </a:solidFill>
          </a:ln>
          <a:effectLst>
            <a:outerShdw blurRad="50800" dist="38100" dir="5400000" algn="t" rotWithShape="0">
              <a:srgbClr val="31C3DB">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a:p>
            <a:pPr algn="ctr"/>
            <a:r>
              <a:rPr lang="en-US" sz="1600" dirty="0"/>
              <a:t>OVERALL PROGRESS</a:t>
            </a:r>
          </a:p>
          <a:p>
            <a:pPr algn="ctr"/>
            <a:endParaRPr lang="en-IN" sz="1600" dirty="0">
              <a:latin typeface="Inter" panose="02000503000000020004" pitchFamily="2" charset="0"/>
              <a:ea typeface="Inter" panose="02000503000000020004" pitchFamily="2" charset="0"/>
            </a:endParaRPr>
          </a:p>
        </p:txBody>
      </p:sp>
      <p:sp>
        <p:nvSpPr>
          <p:cNvPr id="80" name="Rectangle 79">
            <a:extLst>
              <a:ext uri="{FF2B5EF4-FFF2-40B4-BE49-F238E27FC236}">
                <a16:creationId xmlns:a16="http://schemas.microsoft.com/office/drawing/2014/main" id="{90B5DB5C-C4D7-798C-8F20-CB9BC86EE98E}"/>
              </a:ext>
            </a:extLst>
          </p:cNvPr>
          <p:cNvSpPr/>
          <p:nvPr/>
        </p:nvSpPr>
        <p:spPr>
          <a:xfrm>
            <a:off x="6175363" y="3653180"/>
            <a:ext cx="2511265" cy="700314"/>
          </a:xfrm>
          <a:prstGeom prst="rect">
            <a:avLst/>
          </a:prstGeom>
          <a:solidFill>
            <a:srgbClr val="0F4D57"/>
          </a:solidFill>
          <a:ln w="3175">
            <a:solidFill>
              <a:srgbClr val="31C3DB"/>
            </a:solidFill>
          </a:ln>
          <a:effectLst>
            <a:outerShdw blurRad="50800" dist="38100" dir="5400000" algn="t" rotWithShape="0">
              <a:srgbClr val="31C3DB">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a:p>
            <a:pPr algn="ctr"/>
            <a:r>
              <a:rPr lang="en-US" sz="1600" dirty="0"/>
              <a:t>OBJECTIVES &amp; PROJECT COMPLETION</a:t>
            </a:r>
          </a:p>
          <a:p>
            <a:pPr algn="ctr"/>
            <a:endParaRPr lang="en-IN" sz="1600" dirty="0">
              <a:latin typeface="Inter" panose="02000503000000020004" pitchFamily="2" charset="0"/>
              <a:ea typeface="Inter" panose="02000503000000020004" pitchFamily="2" charset="0"/>
            </a:endParaRPr>
          </a:p>
        </p:txBody>
      </p:sp>
      <p:sp>
        <p:nvSpPr>
          <p:cNvPr id="105" name="Rectangle 104">
            <a:extLst>
              <a:ext uri="{FF2B5EF4-FFF2-40B4-BE49-F238E27FC236}">
                <a16:creationId xmlns:a16="http://schemas.microsoft.com/office/drawing/2014/main" id="{9B14AAC9-2A9A-5071-A2C9-C894A8024FD7}"/>
              </a:ext>
            </a:extLst>
          </p:cNvPr>
          <p:cNvSpPr/>
          <p:nvPr/>
        </p:nvSpPr>
        <p:spPr>
          <a:xfrm>
            <a:off x="8963068" y="3653180"/>
            <a:ext cx="2511265" cy="700314"/>
          </a:xfrm>
          <a:prstGeom prst="rect">
            <a:avLst/>
          </a:prstGeom>
          <a:solidFill>
            <a:srgbClr val="0F4D57"/>
          </a:solidFill>
          <a:ln w="3175">
            <a:solidFill>
              <a:srgbClr val="31C3DB"/>
            </a:solidFill>
          </a:ln>
          <a:effectLst>
            <a:outerShdw blurRad="50800" dist="38100" dir="5400000" algn="t" rotWithShape="0">
              <a:srgbClr val="31C3DB">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t>INDIVIDUAL PROGRESS </a:t>
            </a:r>
          </a:p>
        </p:txBody>
      </p:sp>
      <p:grpSp>
        <p:nvGrpSpPr>
          <p:cNvPr id="177" name="Group 176">
            <a:extLst>
              <a:ext uri="{FF2B5EF4-FFF2-40B4-BE49-F238E27FC236}">
                <a16:creationId xmlns:a16="http://schemas.microsoft.com/office/drawing/2014/main" id="{D232ED5E-2026-96C7-73EF-A5A2C3EC23E6}"/>
              </a:ext>
            </a:extLst>
          </p:cNvPr>
          <p:cNvGrpSpPr/>
          <p:nvPr/>
        </p:nvGrpSpPr>
        <p:grpSpPr>
          <a:xfrm rot="10800000" flipH="1">
            <a:off x="3399035" y="4311855"/>
            <a:ext cx="2511266" cy="1682750"/>
            <a:chOff x="2585941" y="1452562"/>
            <a:chExt cx="7024212" cy="3601306"/>
          </a:xfrm>
          <a:gradFill>
            <a:gsLst>
              <a:gs pos="100000">
                <a:srgbClr val="0F4854">
                  <a:alpha val="80000"/>
                </a:srgbClr>
              </a:gs>
              <a:gs pos="30000">
                <a:srgbClr val="0F4854">
                  <a:alpha val="0"/>
                </a:srgbClr>
              </a:gs>
            </a:gsLst>
            <a:lin ang="5400000" scaled="1"/>
          </a:gradFill>
        </p:grpSpPr>
        <p:sp>
          <p:nvSpPr>
            <p:cNvPr id="178" name="Freeform: Shape 177">
              <a:extLst>
                <a:ext uri="{FF2B5EF4-FFF2-40B4-BE49-F238E27FC236}">
                  <a16:creationId xmlns:a16="http://schemas.microsoft.com/office/drawing/2014/main" id="{3F8FE563-7B1E-94AD-66B7-7D7207AA25EC}"/>
                </a:ext>
              </a:extLst>
            </p:cNvPr>
            <p:cNvSpPr/>
            <p:nvPr/>
          </p:nvSpPr>
          <p:spPr>
            <a:xfrm>
              <a:off x="2586037" y="4896992"/>
              <a:ext cx="7018972" cy="156876"/>
            </a:xfrm>
            <a:custGeom>
              <a:avLst/>
              <a:gdLst>
                <a:gd name="connsiteX0" fmla="*/ 0 w 7018972"/>
                <a:gd name="connsiteY0" fmla="*/ 95 h 156876"/>
                <a:gd name="connsiteX1" fmla="*/ 49911 w 7018972"/>
                <a:gd name="connsiteY1" fmla="*/ 857 h 156876"/>
                <a:gd name="connsiteX2" fmla="*/ 6967157 w 7018972"/>
                <a:gd name="connsiteY2" fmla="*/ 857 h 156876"/>
                <a:gd name="connsiteX3" fmla="*/ 7018973 w 7018972"/>
                <a:gd name="connsiteY3" fmla="*/ 857 h 156876"/>
                <a:gd name="connsiteX4" fmla="*/ 7018973 w 7018972"/>
                <a:gd name="connsiteY4" fmla="*/ 156115 h 156876"/>
                <a:gd name="connsiteX5" fmla="*/ 6970777 w 7018972"/>
                <a:gd name="connsiteY5" fmla="*/ 156115 h 156876"/>
                <a:gd name="connsiteX6" fmla="*/ 49911 w 7018972"/>
                <a:gd name="connsiteY6" fmla="*/ 156115 h 156876"/>
                <a:gd name="connsiteX7" fmla="*/ 0 w 7018972"/>
                <a:gd name="connsiteY7" fmla="*/ 156877 h 156876"/>
                <a:gd name="connsiteX8" fmla="*/ 0 w 7018972"/>
                <a:gd name="connsiteY8" fmla="*/ 0 h 15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56876">
                  <a:moveTo>
                    <a:pt x="0" y="95"/>
                  </a:moveTo>
                  <a:cubicBezTo>
                    <a:pt x="16669" y="381"/>
                    <a:pt x="33242" y="857"/>
                    <a:pt x="49911" y="857"/>
                  </a:cubicBezTo>
                  <a:cubicBezTo>
                    <a:pt x="2355628" y="857"/>
                    <a:pt x="4661440" y="857"/>
                    <a:pt x="6967157" y="857"/>
                  </a:cubicBezTo>
                  <a:cubicBezTo>
                    <a:pt x="6983635" y="857"/>
                    <a:pt x="7000113" y="857"/>
                    <a:pt x="7018973" y="857"/>
                  </a:cubicBezTo>
                  <a:lnTo>
                    <a:pt x="7018973" y="156115"/>
                  </a:lnTo>
                  <a:cubicBezTo>
                    <a:pt x="7003066" y="156115"/>
                    <a:pt x="6986874" y="156115"/>
                    <a:pt x="6970777" y="156115"/>
                  </a:cubicBezTo>
                  <a:cubicBezTo>
                    <a:pt x="4663821" y="156115"/>
                    <a:pt x="2356866" y="156115"/>
                    <a:pt x="49911" y="156115"/>
                  </a:cubicBezTo>
                  <a:cubicBezTo>
                    <a:pt x="33242" y="156115"/>
                    <a:pt x="16669" y="156591"/>
                    <a:pt x="0" y="156877"/>
                  </a:cubicBezTo>
                  <a:cubicBezTo>
                    <a:pt x="0" y="104585"/>
                    <a:pt x="0" y="52292"/>
                    <a:pt x="0" y="0"/>
                  </a:cubicBezTo>
                  <a:close/>
                </a:path>
              </a:pathLst>
            </a:custGeom>
            <a:grpFill/>
            <a:ln w="9525"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06F42199-6C3F-1B11-44E7-2F0F5E9CEC0F}"/>
                </a:ext>
              </a:extLst>
            </p:cNvPr>
            <p:cNvSpPr/>
            <p:nvPr/>
          </p:nvSpPr>
          <p:spPr>
            <a:xfrm>
              <a:off x="2586037" y="4732971"/>
              <a:ext cx="7018972" cy="149733"/>
            </a:xfrm>
            <a:custGeom>
              <a:avLst/>
              <a:gdLst>
                <a:gd name="connsiteX0" fmla="*/ 0 w 7018972"/>
                <a:gd name="connsiteY0" fmla="*/ 95 h 149733"/>
                <a:gd name="connsiteX1" fmla="*/ 49911 w 7018972"/>
                <a:gd name="connsiteY1" fmla="*/ 857 h 149733"/>
                <a:gd name="connsiteX2" fmla="*/ 6967157 w 7018972"/>
                <a:gd name="connsiteY2" fmla="*/ 857 h 149733"/>
                <a:gd name="connsiteX3" fmla="*/ 7018973 w 7018972"/>
                <a:gd name="connsiteY3" fmla="*/ 857 h 149733"/>
                <a:gd name="connsiteX4" fmla="*/ 7018973 w 7018972"/>
                <a:gd name="connsiteY4" fmla="*/ 148971 h 149733"/>
                <a:gd name="connsiteX5" fmla="*/ 6970777 w 7018972"/>
                <a:gd name="connsiteY5" fmla="*/ 148971 h 149733"/>
                <a:gd name="connsiteX6" fmla="*/ 49911 w 7018972"/>
                <a:gd name="connsiteY6" fmla="*/ 148971 h 149733"/>
                <a:gd name="connsiteX7" fmla="*/ 0 w 7018972"/>
                <a:gd name="connsiteY7" fmla="*/ 149733 h 149733"/>
                <a:gd name="connsiteX8" fmla="*/ 0 w 7018972"/>
                <a:gd name="connsiteY8" fmla="*/ 0 h 14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9733">
                  <a:moveTo>
                    <a:pt x="0" y="95"/>
                  </a:moveTo>
                  <a:cubicBezTo>
                    <a:pt x="16669" y="381"/>
                    <a:pt x="33242" y="857"/>
                    <a:pt x="49911" y="857"/>
                  </a:cubicBezTo>
                  <a:cubicBezTo>
                    <a:pt x="2355628" y="857"/>
                    <a:pt x="4661440" y="857"/>
                    <a:pt x="6967157" y="857"/>
                  </a:cubicBezTo>
                  <a:lnTo>
                    <a:pt x="7018973" y="857"/>
                  </a:lnTo>
                  <a:lnTo>
                    <a:pt x="7018973" y="148971"/>
                  </a:lnTo>
                  <a:cubicBezTo>
                    <a:pt x="7003066" y="148971"/>
                    <a:pt x="6986874" y="148971"/>
                    <a:pt x="6970777" y="148971"/>
                  </a:cubicBezTo>
                  <a:cubicBezTo>
                    <a:pt x="4663821" y="148971"/>
                    <a:pt x="2356866" y="148971"/>
                    <a:pt x="49911" y="148971"/>
                  </a:cubicBezTo>
                  <a:cubicBezTo>
                    <a:pt x="33242" y="148971"/>
                    <a:pt x="16669" y="149447"/>
                    <a:pt x="0" y="149733"/>
                  </a:cubicBezTo>
                  <a:cubicBezTo>
                    <a:pt x="0" y="99822"/>
                    <a:pt x="0" y="49911"/>
                    <a:pt x="0" y="0"/>
                  </a:cubicBezTo>
                  <a:close/>
                </a:path>
              </a:pathLst>
            </a:custGeom>
            <a:grpFill/>
            <a:ln w="9525"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7AE766C3-94DA-2A87-0F25-3DCE81F2B1B5}"/>
                </a:ext>
              </a:extLst>
            </p:cNvPr>
            <p:cNvSpPr/>
            <p:nvPr/>
          </p:nvSpPr>
          <p:spPr>
            <a:xfrm>
              <a:off x="2586037" y="4568951"/>
              <a:ext cx="7018972" cy="142589"/>
            </a:xfrm>
            <a:custGeom>
              <a:avLst/>
              <a:gdLst>
                <a:gd name="connsiteX0" fmla="*/ 0 w 7018972"/>
                <a:gd name="connsiteY0" fmla="*/ 95 h 142589"/>
                <a:gd name="connsiteX1" fmla="*/ 49911 w 7018972"/>
                <a:gd name="connsiteY1" fmla="*/ 857 h 142589"/>
                <a:gd name="connsiteX2" fmla="*/ 6967157 w 7018972"/>
                <a:gd name="connsiteY2" fmla="*/ 857 h 142589"/>
                <a:gd name="connsiteX3" fmla="*/ 7018973 w 7018972"/>
                <a:gd name="connsiteY3" fmla="*/ 857 h 142589"/>
                <a:gd name="connsiteX4" fmla="*/ 7018973 w 7018972"/>
                <a:gd name="connsiteY4" fmla="*/ 141827 h 142589"/>
                <a:gd name="connsiteX5" fmla="*/ 6970777 w 7018972"/>
                <a:gd name="connsiteY5" fmla="*/ 141827 h 142589"/>
                <a:gd name="connsiteX6" fmla="*/ 49911 w 7018972"/>
                <a:gd name="connsiteY6" fmla="*/ 141827 h 142589"/>
                <a:gd name="connsiteX7" fmla="*/ 0 w 7018972"/>
                <a:gd name="connsiteY7" fmla="*/ 142589 h 142589"/>
                <a:gd name="connsiteX8" fmla="*/ 0 w 7018972"/>
                <a:gd name="connsiteY8" fmla="*/ 0 h 14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2589">
                  <a:moveTo>
                    <a:pt x="0" y="95"/>
                  </a:moveTo>
                  <a:cubicBezTo>
                    <a:pt x="16669" y="381"/>
                    <a:pt x="33242" y="857"/>
                    <a:pt x="49911" y="857"/>
                  </a:cubicBezTo>
                  <a:cubicBezTo>
                    <a:pt x="2355628" y="857"/>
                    <a:pt x="4661440" y="857"/>
                    <a:pt x="6967157" y="857"/>
                  </a:cubicBezTo>
                  <a:lnTo>
                    <a:pt x="7018973" y="857"/>
                  </a:lnTo>
                  <a:lnTo>
                    <a:pt x="7018973" y="141827"/>
                  </a:lnTo>
                  <a:lnTo>
                    <a:pt x="6970777" y="141827"/>
                  </a:lnTo>
                  <a:cubicBezTo>
                    <a:pt x="4663821" y="141827"/>
                    <a:pt x="2356866" y="141827"/>
                    <a:pt x="49911" y="141827"/>
                  </a:cubicBezTo>
                  <a:cubicBezTo>
                    <a:pt x="33242" y="141827"/>
                    <a:pt x="16669" y="142304"/>
                    <a:pt x="0" y="142589"/>
                  </a:cubicBezTo>
                  <a:cubicBezTo>
                    <a:pt x="0" y="95060"/>
                    <a:pt x="0" y="47530"/>
                    <a:pt x="0" y="0"/>
                  </a:cubicBezTo>
                  <a:close/>
                </a:path>
              </a:pathLst>
            </a:custGeom>
            <a:grpFill/>
            <a:ln w="9525"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807E34C1-F39D-A183-7724-A1FA6ACC4D61}"/>
                </a:ext>
              </a:extLst>
            </p:cNvPr>
            <p:cNvSpPr/>
            <p:nvPr/>
          </p:nvSpPr>
          <p:spPr>
            <a:xfrm>
              <a:off x="2586037" y="4404930"/>
              <a:ext cx="7018972" cy="135540"/>
            </a:xfrm>
            <a:custGeom>
              <a:avLst/>
              <a:gdLst>
                <a:gd name="connsiteX0" fmla="*/ 0 w 7018972"/>
                <a:gd name="connsiteY0" fmla="*/ 95 h 135540"/>
                <a:gd name="connsiteX1" fmla="*/ 49911 w 7018972"/>
                <a:gd name="connsiteY1" fmla="*/ 857 h 135540"/>
                <a:gd name="connsiteX2" fmla="*/ 6967157 w 7018972"/>
                <a:gd name="connsiteY2" fmla="*/ 857 h 135540"/>
                <a:gd name="connsiteX3" fmla="*/ 7018973 w 7018972"/>
                <a:gd name="connsiteY3" fmla="*/ 857 h 135540"/>
                <a:gd name="connsiteX4" fmla="*/ 7018973 w 7018972"/>
                <a:gd name="connsiteY4" fmla="*/ 134779 h 135540"/>
                <a:gd name="connsiteX5" fmla="*/ 6970777 w 7018972"/>
                <a:gd name="connsiteY5" fmla="*/ 134779 h 135540"/>
                <a:gd name="connsiteX6" fmla="*/ 49911 w 7018972"/>
                <a:gd name="connsiteY6" fmla="*/ 134779 h 135540"/>
                <a:gd name="connsiteX7" fmla="*/ 0 w 7018972"/>
                <a:gd name="connsiteY7" fmla="*/ 135541 h 135540"/>
                <a:gd name="connsiteX8" fmla="*/ 0 w 7018972"/>
                <a:gd name="connsiteY8" fmla="*/ 0 h 13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35540">
                  <a:moveTo>
                    <a:pt x="0" y="95"/>
                  </a:moveTo>
                  <a:cubicBezTo>
                    <a:pt x="16669" y="381"/>
                    <a:pt x="33242" y="857"/>
                    <a:pt x="49911" y="857"/>
                  </a:cubicBezTo>
                  <a:cubicBezTo>
                    <a:pt x="2355628" y="857"/>
                    <a:pt x="4661440" y="857"/>
                    <a:pt x="6967157" y="857"/>
                  </a:cubicBezTo>
                  <a:cubicBezTo>
                    <a:pt x="6983635" y="857"/>
                    <a:pt x="7000113" y="857"/>
                    <a:pt x="7018973" y="857"/>
                  </a:cubicBezTo>
                  <a:lnTo>
                    <a:pt x="7018973" y="134779"/>
                  </a:lnTo>
                  <a:lnTo>
                    <a:pt x="6970777" y="134779"/>
                  </a:lnTo>
                  <a:cubicBezTo>
                    <a:pt x="4663821" y="134779"/>
                    <a:pt x="2356866" y="134779"/>
                    <a:pt x="49911" y="134779"/>
                  </a:cubicBezTo>
                  <a:cubicBezTo>
                    <a:pt x="33242" y="134779"/>
                    <a:pt x="16669" y="135255"/>
                    <a:pt x="0" y="135541"/>
                  </a:cubicBezTo>
                  <a:cubicBezTo>
                    <a:pt x="0" y="90392"/>
                    <a:pt x="0" y="45244"/>
                    <a:pt x="0" y="0"/>
                  </a:cubicBezTo>
                  <a:close/>
                </a:path>
              </a:pathLst>
            </a:custGeom>
            <a:grpFill/>
            <a:ln w="9525"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DC2C965C-6F0F-7478-B1D4-58B220EE6FD7}"/>
                </a:ext>
              </a:extLst>
            </p:cNvPr>
            <p:cNvSpPr/>
            <p:nvPr/>
          </p:nvSpPr>
          <p:spPr>
            <a:xfrm>
              <a:off x="2586037" y="4240910"/>
              <a:ext cx="7018972" cy="128397"/>
            </a:xfrm>
            <a:custGeom>
              <a:avLst/>
              <a:gdLst>
                <a:gd name="connsiteX0" fmla="*/ 0 w 7018972"/>
                <a:gd name="connsiteY0" fmla="*/ 95 h 128397"/>
                <a:gd name="connsiteX1" fmla="*/ 49911 w 7018972"/>
                <a:gd name="connsiteY1" fmla="*/ 857 h 128397"/>
                <a:gd name="connsiteX2" fmla="*/ 6967157 w 7018972"/>
                <a:gd name="connsiteY2" fmla="*/ 857 h 128397"/>
                <a:gd name="connsiteX3" fmla="*/ 7018973 w 7018972"/>
                <a:gd name="connsiteY3" fmla="*/ 857 h 128397"/>
                <a:gd name="connsiteX4" fmla="*/ 7018973 w 7018972"/>
                <a:gd name="connsiteY4" fmla="*/ 127635 h 128397"/>
                <a:gd name="connsiteX5" fmla="*/ 6970777 w 7018972"/>
                <a:gd name="connsiteY5" fmla="*/ 127635 h 128397"/>
                <a:gd name="connsiteX6" fmla="*/ 49911 w 7018972"/>
                <a:gd name="connsiteY6" fmla="*/ 127635 h 128397"/>
                <a:gd name="connsiteX7" fmla="*/ 0 w 7018972"/>
                <a:gd name="connsiteY7" fmla="*/ 128397 h 128397"/>
                <a:gd name="connsiteX8" fmla="*/ 0 w 7018972"/>
                <a:gd name="connsiteY8" fmla="*/ 0 h 12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8397">
                  <a:moveTo>
                    <a:pt x="0" y="95"/>
                  </a:moveTo>
                  <a:cubicBezTo>
                    <a:pt x="16669" y="381"/>
                    <a:pt x="33242" y="857"/>
                    <a:pt x="49911" y="857"/>
                  </a:cubicBezTo>
                  <a:cubicBezTo>
                    <a:pt x="2355628" y="857"/>
                    <a:pt x="4661440" y="857"/>
                    <a:pt x="6967157" y="857"/>
                  </a:cubicBezTo>
                  <a:lnTo>
                    <a:pt x="7018973" y="857"/>
                  </a:lnTo>
                  <a:lnTo>
                    <a:pt x="7018973" y="127635"/>
                  </a:lnTo>
                  <a:lnTo>
                    <a:pt x="6970777" y="127635"/>
                  </a:lnTo>
                  <a:cubicBezTo>
                    <a:pt x="4663821" y="127635"/>
                    <a:pt x="2356866" y="127635"/>
                    <a:pt x="49911" y="127635"/>
                  </a:cubicBezTo>
                  <a:cubicBezTo>
                    <a:pt x="33242" y="127635"/>
                    <a:pt x="16669" y="128111"/>
                    <a:pt x="0" y="128397"/>
                  </a:cubicBezTo>
                  <a:cubicBezTo>
                    <a:pt x="0" y="85630"/>
                    <a:pt x="0" y="42863"/>
                    <a:pt x="0" y="0"/>
                  </a:cubicBezTo>
                  <a:close/>
                </a:path>
              </a:pathLst>
            </a:custGeom>
            <a:grpFill/>
            <a:ln w="9525"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E5ED3D9D-D322-E7B1-BE06-12287F8CE4B8}"/>
                </a:ext>
              </a:extLst>
            </p:cNvPr>
            <p:cNvSpPr/>
            <p:nvPr/>
          </p:nvSpPr>
          <p:spPr>
            <a:xfrm>
              <a:off x="2586037" y="4076985"/>
              <a:ext cx="7018972" cy="121158"/>
            </a:xfrm>
            <a:custGeom>
              <a:avLst/>
              <a:gdLst>
                <a:gd name="connsiteX0" fmla="*/ 0 w 7018972"/>
                <a:gd name="connsiteY0" fmla="*/ 0 h 121158"/>
                <a:gd name="connsiteX1" fmla="*/ 49911 w 7018972"/>
                <a:gd name="connsiteY1" fmla="*/ 762 h 121158"/>
                <a:gd name="connsiteX2" fmla="*/ 6967157 w 7018972"/>
                <a:gd name="connsiteY2" fmla="*/ 762 h 121158"/>
                <a:gd name="connsiteX3" fmla="*/ 7018973 w 7018972"/>
                <a:gd name="connsiteY3" fmla="*/ 762 h 121158"/>
                <a:gd name="connsiteX4" fmla="*/ 7018973 w 7018972"/>
                <a:gd name="connsiteY4" fmla="*/ 120396 h 121158"/>
                <a:gd name="connsiteX5" fmla="*/ 6970777 w 7018972"/>
                <a:gd name="connsiteY5" fmla="*/ 120396 h 121158"/>
                <a:gd name="connsiteX6" fmla="*/ 49911 w 7018972"/>
                <a:gd name="connsiteY6" fmla="*/ 120396 h 121158"/>
                <a:gd name="connsiteX7" fmla="*/ 0 w 7018972"/>
                <a:gd name="connsiteY7" fmla="*/ 121158 h 121158"/>
                <a:gd name="connsiteX8" fmla="*/ 0 w 7018972"/>
                <a:gd name="connsiteY8" fmla="*/ 0 h 12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1158">
                  <a:moveTo>
                    <a:pt x="0" y="0"/>
                  </a:moveTo>
                  <a:cubicBezTo>
                    <a:pt x="16669" y="286"/>
                    <a:pt x="33242" y="762"/>
                    <a:pt x="49911" y="762"/>
                  </a:cubicBezTo>
                  <a:cubicBezTo>
                    <a:pt x="2355628" y="762"/>
                    <a:pt x="4661440" y="762"/>
                    <a:pt x="6967157" y="762"/>
                  </a:cubicBezTo>
                  <a:lnTo>
                    <a:pt x="7018973" y="762"/>
                  </a:lnTo>
                  <a:lnTo>
                    <a:pt x="7018973" y="120396"/>
                  </a:lnTo>
                  <a:lnTo>
                    <a:pt x="6970777" y="120396"/>
                  </a:lnTo>
                  <a:cubicBezTo>
                    <a:pt x="4663821" y="120396"/>
                    <a:pt x="2356866" y="120396"/>
                    <a:pt x="49911" y="120396"/>
                  </a:cubicBezTo>
                  <a:cubicBezTo>
                    <a:pt x="33242" y="120396"/>
                    <a:pt x="16669" y="120872"/>
                    <a:pt x="0" y="121158"/>
                  </a:cubicBezTo>
                  <a:cubicBezTo>
                    <a:pt x="0" y="80867"/>
                    <a:pt x="0" y="40386"/>
                    <a:pt x="0" y="0"/>
                  </a:cubicBezTo>
                  <a:close/>
                </a:path>
              </a:pathLst>
            </a:custGeom>
            <a:grpFill/>
            <a:ln w="9525"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34098A80-CABB-68FC-E943-3918F962087C}"/>
                </a:ext>
              </a:extLst>
            </p:cNvPr>
            <p:cNvSpPr/>
            <p:nvPr/>
          </p:nvSpPr>
          <p:spPr>
            <a:xfrm>
              <a:off x="2586037" y="3912869"/>
              <a:ext cx="7018972" cy="114109"/>
            </a:xfrm>
            <a:custGeom>
              <a:avLst/>
              <a:gdLst>
                <a:gd name="connsiteX0" fmla="*/ 0 w 7018972"/>
                <a:gd name="connsiteY0" fmla="*/ 95 h 114109"/>
                <a:gd name="connsiteX1" fmla="*/ 49911 w 7018972"/>
                <a:gd name="connsiteY1" fmla="*/ 858 h 114109"/>
                <a:gd name="connsiteX2" fmla="*/ 6967157 w 7018972"/>
                <a:gd name="connsiteY2" fmla="*/ 858 h 114109"/>
                <a:gd name="connsiteX3" fmla="*/ 7018973 w 7018972"/>
                <a:gd name="connsiteY3" fmla="*/ 858 h 114109"/>
                <a:gd name="connsiteX4" fmla="*/ 7018973 w 7018972"/>
                <a:gd name="connsiteY4" fmla="*/ 113348 h 114109"/>
                <a:gd name="connsiteX5" fmla="*/ 6970777 w 7018972"/>
                <a:gd name="connsiteY5" fmla="*/ 113348 h 114109"/>
                <a:gd name="connsiteX6" fmla="*/ 49911 w 7018972"/>
                <a:gd name="connsiteY6" fmla="*/ 113348 h 114109"/>
                <a:gd name="connsiteX7" fmla="*/ 0 w 7018972"/>
                <a:gd name="connsiteY7" fmla="*/ 114110 h 114109"/>
                <a:gd name="connsiteX8" fmla="*/ 0 w 7018972"/>
                <a:gd name="connsiteY8" fmla="*/ 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14109">
                  <a:moveTo>
                    <a:pt x="0" y="95"/>
                  </a:moveTo>
                  <a:cubicBezTo>
                    <a:pt x="16669" y="381"/>
                    <a:pt x="33242" y="858"/>
                    <a:pt x="49911" y="858"/>
                  </a:cubicBezTo>
                  <a:cubicBezTo>
                    <a:pt x="2355628" y="858"/>
                    <a:pt x="4661440" y="858"/>
                    <a:pt x="6967157" y="858"/>
                  </a:cubicBezTo>
                  <a:lnTo>
                    <a:pt x="7018973" y="858"/>
                  </a:lnTo>
                  <a:lnTo>
                    <a:pt x="7018973" y="113348"/>
                  </a:lnTo>
                  <a:lnTo>
                    <a:pt x="6970777" y="113348"/>
                  </a:lnTo>
                  <a:cubicBezTo>
                    <a:pt x="4663821" y="113348"/>
                    <a:pt x="2356866" y="113348"/>
                    <a:pt x="49911" y="113348"/>
                  </a:cubicBezTo>
                  <a:cubicBezTo>
                    <a:pt x="33242" y="113348"/>
                    <a:pt x="16669" y="113824"/>
                    <a:pt x="0" y="114110"/>
                  </a:cubicBezTo>
                  <a:cubicBezTo>
                    <a:pt x="0" y="76105"/>
                    <a:pt x="0" y="38005"/>
                    <a:pt x="0" y="0"/>
                  </a:cubicBezTo>
                  <a:close/>
                </a:path>
              </a:pathLst>
            </a:custGeom>
            <a:grpFill/>
            <a:ln w="9525"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86F170BA-3E2C-C783-FF3B-2E54746FCE93}"/>
                </a:ext>
              </a:extLst>
            </p:cNvPr>
            <p:cNvSpPr/>
            <p:nvPr/>
          </p:nvSpPr>
          <p:spPr>
            <a:xfrm>
              <a:off x="2585941" y="3748849"/>
              <a:ext cx="7018972" cy="106965"/>
            </a:xfrm>
            <a:custGeom>
              <a:avLst/>
              <a:gdLst>
                <a:gd name="connsiteX0" fmla="*/ 95 w 7018972"/>
                <a:gd name="connsiteY0" fmla="*/ 95 h 106965"/>
                <a:gd name="connsiteX1" fmla="*/ 50006 w 7018972"/>
                <a:gd name="connsiteY1" fmla="*/ 857 h 106965"/>
                <a:gd name="connsiteX2" fmla="*/ 6967252 w 7018972"/>
                <a:gd name="connsiteY2" fmla="*/ 857 h 106965"/>
                <a:gd name="connsiteX3" fmla="*/ 7018973 w 7018972"/>
                <a:gd name="connsiteY3" fmla="*/ 857 h 106965"/>
                <a:gd name="connsiteX4" fmla="*/ 7018973 w 7018972"/>
                <a:gd name="connsiteY4" fmla="*/ 106204 h 106965"/>
                <a:gd name="connsiteX5" fmla="*/ 6970776 w 7018972"/>
                <a:gd name="connsiteY5" fmla="*/ 106204 h 106965"/>
                <a:gd name="connsiteX6" fmla="*/ 49911 w 7018972"/>
                <a:gd name="connsiteY6" fmla="*/ 106204 h 106965"/>
                <a:gd name="connsiteX7" fmla="*/ 0 w 7018972"/>
                <a:gd name="connsiteY7" fmla="*/ 106966 h 106965"/>
                <a:gd name="connsiteX8" fmla="*/ 0 w 7018972"/>
                <a:gd name="connsiteY8" fmla="*/ 0 h 10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06965">
                  <a:moveTo>
                    <a:pt x="95" y="95"/>
                  </a:moveTo>
                  <a:cubicBezTo>
                    <a:pt x="16764" y="381"/>
                    <a:pt x="33338" y="857"/>
                    <a:pt x="50006" y="857"/>
                  </a:cubicBezTo>
                  <a:cubicBezTo>
                    <a:pt x="2355723" y="857"/>
                    <a:pt x="4661535" y="857"/>
                    <a:pt x="6967252" y="857"/>
                  </a:cubicBezTo>
                  <a:lnTo>
                    <a:pt x="7018973" y="857"/>
                  </a:lnTo>
                  <a:lnTo>
                    <a:pt x="7018973" y="106204"/>
                  </a:lnTo>
                  <a:lnTo>
                    <a:pt x="6970776" y="106204"/>
                  </a:lnTo>
                  <a:cubicBezTo>
                    <a:pt x="4663821" y="106204"/>
                    <a:pt x="2356866" y="106204"/>
                    <a:pt x="49911" y="106204"/>
                  </a:cubicBezTo>
                  <a:cubicBezTo>
                    <a:pt x="33242" y="106204"/>
                    <a:pt x="16669" y="106680"/>
                    <a:pt x="0" y="106966"/>
                  </a:cubicBezTo>
                  <a:cubicBezTo>
                    <a:pt x="0" y="71342"/>
                    <a:pt x="0" y="35624"/>
                    <a:pt x="0" y="0"/>
                  </a:cubicBezTo>
                  <a:close/>
                </a:path>
              </a:pathLst>
            </a:custGeom>
            <a:grpFill/>
            <a:ln w="9525"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DC15813A-3CF1-A95B-58C7-7E746ACD6355}"/>
                </a:ext>
              </a:extLst>
            </p:cNvPr>
            <p:cNvSpPr/>
            <p:nvPr/>
          </p:nvSpPr>
          <p:spPr>
            <a:xfrm>
              <a:off x="2585941" y="3584923"/>
              <a:ext cx="7018972" cy="99726"/>
            </a:xfrm>
            <a:custGeom>
              <a:avLst/>
              <a:gdLst>
                <a:gd name="connsiteX0" fmla="*/ 95 w 7018972"/>
                <a:gd name="connsiteY0" fmla="*/ 0 h 99726"/>
                <a:gd name="connsiteX1" fmla="*/ 50006 w 7018972"/>
                <a:gd name="connsiteY1" fmla="*/ 762 h 99726"/>
                <a:gd name="connsiteX2" fmla="*/ 6967252 w 7018972"/>
                <a:gd name="connsiteY2" fmla="*/ 762 h 99726"/>
                <a:gd name="connsiteX3" fmla="*/ 7018973 w 7018972"/>
                <a:gd name="connsiteY3" fmla="*/ 762 h 99726"/>
                <a:gd name="connsiteX4" fmla="*/ 7018973 w 7018972"/>
                <a:gd name="connsiteY4" fmla="*/ 98965 h 99726"/>
                <a:gd name="connsiteX5" fmla="*/ 6970776 w 7018972"/>
                <a:gd name="connsiteY5" fmla="*/ 98965 h 99726"/>
                <a:gd name="connsiteX6" fmla="*/ 49911 w 7018972"/>
                <a:gd name="connsiteY6" fmla="*/ 98965 h 99726"/>
                <a:gd name="connsiteX7" fmla="*/ 0 w 7018972"/>
                <a:gd name="connsiteY7" fmla="*/ 99727 h 99726"/>
                <a:gd name="connsiteX8" fmla="*/ 95 w 7018972"/>
                <a:gd name="connsiteY8"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9726">
                  <a:moveTo>
                    <a:pt x="95" y="0"/>
                  </a:moveTo>
                  <a:cubicBezTo>
                    <a:pt x="16764" y="286"/>
                    <a:pt x="33338" y="762"/>
                    <a:pt x="50006" y="762"/>
                  </a:cubicBezTo>
                  <a:cubicBezTo>
                    <a:pt x="2355723" y="762"/>
                    <a:pt x="4661535" y="762"/>
                    <a:pt x="6967252" y="762"/>
                  </a:cubicBezTo>
                  <a:lnTo>
                    <a:pt x="7018973" y="762"/>
                  </a:lnTo>
                  <a:lnTo>
                    <a:pt x="7018973" y="98965"/>
                  </a:lnTo>
                  <a:lnTo>
                    <a:pt x="6970776" y="98965"/>
                  </a:lnTo>
                  <a:cubicBezTo>
                    <a:pt x="4663821" y="98965"/>
                    <a:pt x="2356866" y="98965"/>
                    <a:pt x="49911" y="98965"/>
                  </a:cubicBezTo>
                  <a:cubicBezTo>
                    <a:pt x="33242" y="98965"/>
                    <a:pt x="16669" y="99441"/>
                    <a:pt x="0" y="99727"/>
                  </a:cubicBezTo>
                  <a:cubicBezTo>
                    <a:pt x="95" y="66580"/>
                    <a:pt x="95" y="33242"/>
                    <a:pt x="95" y="0"/>
                  </a:cubicBezTo>
                  <a:close/>
                </a:path>
              </a:pathLst>
            </a:custGeom>
            <a:grpFill/>
            <a:ln w="9525"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53615003-9696-4922-4C07-7F0F46201FC3}"/>
                </a:ext>
              </a:extLst>
            </p:cNvPr>
            <p:cNvSpPr/>
            <p:nvPr/>
          </p:nvSpPr>
          <p:spPr>
            <a:xfrm>
              <a:off x="2586037" y="3420807"/>
              <a:ext cx="7018972" cy="92678"/>
            </a:xfrm>
            <a:custGeom>
              <a:avLst/>
              <a:gdLst>
                <a:gd name="connsiteX0" fmla="*/ 0 w 7018972"/>
                <a:gd name="connsiteY0" fmla="*/ 95 h 92678"/>
                <a:gd name="connsiteX1" fmla="*/ 49911 w 7018972"/>
                <a:gd name="connsiteY1" fmla="*/ 857 h 92678"/>
                <a:gd name="connsiteX2" fmla="*/ 6967252 w 7018972"/>
                <a:gd name="connsiteY2" fmla="*/ 857 h 92678"/>
                <a:gd name="connsiteX3" fmla="*/ 7018973 w 7018972"/>
                <a:gd name="connsiteY3" fmla="*/ 857 h 92678"/>
                <a:gd name="connsiteX4" fmla="*/ 7018973 w 7018972"/>
                <a:gd name="connsiteY4" fmla="*/ 91916 h 92678"/>
                <a:gd name="connsiteX5" fmla="*/ 6970777 w 7018972"/>
                <a:gd name="connsiteY5" fmla="*/ 91916 h 92678"/>
                <a:gd name="connsiteX6" fmla="*/ 49911 w 7018972"/>
                <a:gd name="connsiteY6" fmla="*/ 91916 h 92678"/>
                <a:gd name="connsiteX7" fmla="*/ 0 w 7018972"/>
                <a:gd name="connsiteY7" fmla="*/ 92678 h 92678"/>
                <a:gd name="connsiteX8" fmla="*/ 0 w 7018972"/>
                <a:gd name="connsiteY8" fmla="*/ 0 h 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2678">
                  <a:moveTo>
                    <a:pt x="0" y="95"/>
                  </a:moveTo>
                  <a:cubicBezTo>
                    <a:pt x="16669" y="381"/>
                    <a:pt x="33242" y="857"/>
                    <a:pt x="49911" y="857"/>
                  </a:cubicBezTo>
                  <a:cubicBezTo>
                    <a:pt x="2355723" y="857"/>
                    <a:pt x="4661440" y="857"/>
                    <a:pt x="6967252" y="857"/>
                  </a:cubicBezTo>
                  <a:lnTo>
                    <a:pt x="7018973" y="857"/>
                  </a:lnTo>
                  <a:lnTo>
                    <a:pt x="7018973" y="91916"/>
                  </a:lnTo>
                  <a:lnTo>
                    <a:pt x="6970777" y="91916"/>
                  </a:lnTo>
                  <a:cubicBezTo>
                    <a:pt x="4663821" y="91916"/>
                    <a:pt x="2356866" y="91916"/>
                    <a:pt x="49911" y="91916"/>
                  </a:cubicBezTo>
                  <a:cubicBezTo>
                    <a:pt x="33242" y="91916"/>
                    <a:pt x="16669" y="92392"/>
                    <a:pt x="0" y="92678"/>
                  </a:cubicBezTo>
                  <a:cubicBezTo>
                    <a:pt x="0" y="61817"/>
                    <a:pt x="0" y="30861"/>
                    <a:pt x="0" y="0"/>
                  </a:cubicBezTo>
                  <a:close/>
                </a:path>
              </a:pathLst>
            </a:custGeom>
            <a:grpFill/>
            <a:ln w="9525"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6E7EEC53-42CE-C7BE-7F3D-0D9C5D773854}"/>
                </a:ext>
              </a:extLst>
            </p:cNvPr>
            <p:cNvSpPr/>
            <p:nvPr/>
          </p:nvSpPr>
          <p:spPr>
            <a:xfrm>
              <a:off x="2586037" y="3256882"/>
              <a:ext cx="7018972" cy="85439"/>
            </a:xfrm>
            <a:custGeom>
              <a:avLst/>
              <a:gdLst>
                <a:gd name="connsiteX0" fmla="*/ 0 w 7018972"/>
                <a:gd name="connsiteY0" fmla="*/ 0 h 85439"/>
                <a:gd name="connsiteX1" fmla="*/ 49911 w 7018972"/>
                <a:gd name="connsiteY1" fmla="*/ 762 h 85439"/>
                <a:gd name="connsiteX2" fmla="*/ 6967252 w 7018972"/>
                <a:gd name="connsiteY2" fmla="*/ 762 h 85439"/>
                <a:gd name="connsiteX3" fmla="*/ 7018973 w 7018972"/>
                <a:gd name="connsiteY3" fmla="*/ 762 h 85439"/>
                <a:gd name="connsiteX4" fmla="*/ 7018973 w 7018972"/>
                <a:gd name="connsiteY4" fmla="*/ 84677 h 85439"/>
                <a:gd name="connsiteX5" fmla="*/ 6970777 w 7018972"/>
                <a:gd name="connsiteY5" fmla="*/ 84677 h 85439"/>
                <a:gd name="connsiteX6" fmla="*/ 49911 w 7018972"/>
                <a:gd name="connsiteY6" fmla="*/ 84677 h 85439"/>
                <a:gd name="connsiteX7" fmla="*/ 0 w 7018972"/>
                <a:gd name="connsiteY7" fmla="*/ 85439 h 85439"/>
                <a:gd name="connsiteX8" fmla="*/ 0 w 7018972"/>
                <a:gd name="connsiteY8" fmla="*/ 0 h 8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85439">
                  <a:moveTo>
                    <a:pt x="0" y="0"/>
                  </a:moveTo>
                  <a:cubicBezTo>
                    <a:pt x="16669" y="286"/>
                    <a:pt x="33242" y="762"/>
                    <a:pt x="49911" y="762"/>
                  </a:cubicBezTo>
                  <a:cubicBezTo>
                    <a:pt x="2355723" y="762"/>
                    <a:pt x="4661440" y="762"/>
                    <a:pt x="6967252" y="762"/>
                  </a:cubicBezTo>
                  <a:lnTo>
                    <a:pt x="7018973" y="762"/>
                  </a:lnTo>
                  <a:lnTo>
                    <a:pt x="7018973" y="84677"/>
                  </a:lnTo>
                  <a:lnTo>
                    <a:pt x="6970777" y="84677"/>
                  </a:lnTo>
                  <a:cubicBezTo>
                    <a:pt x="4663821" y="84677"/>
                    <a:pt x="2356866" y="84677"/>
                    <a:pt x="49911" y="84677"/>
                  </a:cubicBezTo>
                  <a:cubicBezTo>
                    <a:pt x="33242" y="84677"/>
                    <a:pt x="16669" y="85154"/>
                    <a:pt x="0" y="85439"/>
                  </a:cubicBezTo>
                  <a:cubicBezTo>
                    <a:pt x="0" y="57055"/>
                    <a:pt x="0" y="28480"/>
                    <a:pt x="0" y="0"/>
                  </a:cubicBezTo>
                  <a:close/>
                </a:path>
              </a:pathLst>
            </a:custGeom>
            <a:grpFill/>
            <a:ln w="9525"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B8E4792D-3824-CCEC-424C-A45B6490771D}"/>
                </a:ext>
              </a:extLst>
            </p:cNvPr>
            <p:cNvSpPr/>
            <p:nvPr/>
          </p:nvSpPr>
          <p:spPr>
            <a:xfrm>
              <a:off x="2586037" y="3092766"/>
              <a:ext cx="7018972" cy="78486"/>
            </a:xfrm>
            <a:custGeom>
              <a:avLst/>
              <a:gdLst>
                <a:gd name="connsiteX0" fmla="*/ 0 w 7018972"/>
                <a:gd name="connsiteY0" fmla="*/ 95 h 78486"/>
                <a:gd name="connsiteX1" fmla="*/ 49911 w 7018972"/>
                <a:gd name="connsiteY1" fmla="*/ 857 h 78486"/>
                <a:gd name="connsiteX2" fmla="*/ 6967252 w 7018972"/>
                <a:gd name="connsiteY2" fmla="*/ 857 h 78486"/>
                <a:gd name="connsiteX3" fmla="*/ 7018973 w 7018972"/>
                <a:gd name="connsiteY3" fmla="*/ 857 h 78486"/>
                <a:gd name="connsiteX4" fmla="*/ 7018973 w 7018972"/>
                <a:gd name="connsiteY4" fmla="*/ 77724 h 78486"/>
                <a:gd name="connsiteX5" fmla="*/ 6970777 w 7018972"/>
                <a:gd name="connsiteY5" fmla="*/ 77724 h 78486"/>
                <a:gd name="connsiteX6" fmla="*/ 49911 w 7018972"/>
                <a:gd name="connsiteY6" fmla="*/ 77724 h 78486"/>
                <a:gd name="connsiteX7" fmla="*/ 0 w 7018972"/>
                <a:gd name="connsiteY7" fmla="*/ 78486 h 78486"/>
                <a:gd name="connsiteX8" fmla="*/ 0 w 7018972"/>
                <a:gd name="connsiteY8" fmla="*/ 0 h 7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8486">
                  <a:moveTo>
                    <a:pt x="0" y="95"/>
                  </a:moveTo>
                  <a:cubicBezTo>
                    <a:pt x="16669" y="381"/>
                    <a:pt x="33242" y="857"/>
                    <a:pt x="49911" y="857"/>
                  </a:cubicBezTo>
                  <a:cubicBezTo>
                    <a:pt x="2355723" y="857"/>
                    <a:pt x="4661440" y="857"/>
                    <a:pt x="6967252" y="857"/>
                  </a:cubicBezTo>
                  <a:lnTo>
                    <a:pt x="7018973" y="857"/>
                  </a:lnTo>
                  <a:lnTo>
                    <a:pt x="7018973" y="77724"/>
                  </a:lnTo>
                  <a:lnTo>
                    <a:pt x="6970777" y="77724"/>
                  </a:lnTo>
                  <a:cubicBezTo>
                    <a:pt x="4663821" y="77724"/>
                    <a:pt x="2356866" y="77724"/>
                    <a:pt x="49911" y="77724"/>
                  </a:cubicBezTo>
                  <a:cubicBezTo>
                    <a:pt x="33242" y="77724"/>
                    <a:pt x="16669" y="78200"/>
                    <a:pt x="0" y="78486"/>
                  </a:cubicBezTo>
                  <a:cubicBezTo>
                    <a:pt x="0" y="52292"/>
                    <a:pt x="0" y="26194"/>
                    <a:pt x="0" y="0"/>
                  </a:cubicBezTo>
                  <a:close/>
                </a:path>
              </a:pathLst>
            </a:custGeom>
            <a:grpFill/>
            <a:ln w="9525"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CFF9FB67-90F0-6E9D-ADAE-331621BBD207}"/>
                </a:ext>
              </a:extLst>
            </p:cNvPr>
            <p:cNvSpPr/>
            <p:nvPr/>
          </p:nvSpPr>
          <p:spPr>
            <a:xfrm>
              <a:off x="2586037" y="2928746"/>
              <a:ext cx="7018972" cy="71342"/>
            </a:xfrm>
            <a:custGeom>
              <a:avLst/>
              <a:gdLst>
                <a:gd name="connsiteX0" fmla="*/ 0 w 7018972"/>
                <a:gd name="connsiteY0" fmla="*/ 95 h 71342"/>
                <a:gd name="connsiteX1" fmla="*/ 49911 w 7018972"/>
                <a:gd name="connsiteY1" fmla="*/ 857 h 71342"/>
                <a:gd name="connsiteX2" fmla="*/ 6967252 w 7018972"/>
                <a:gd name="connsiteY2" fmla="*/ 857 h 71342"/>
                <a:gd name="connsiteX3" fmla="*/ 7018973 w 7018972"/>
                <a:gd name="connsiteY3" fmla="*/ 857 h 71342"/>
                <a:gd name="connsiteX4" fmla="*/ 7018973 w 7018972"/>
                <a:gd name="connsiteY4" fmla="*/ 70580 h 71342"/>
                <a:gd name="connsiteX5" fmla="*/ 6970777 w 7018972"/>
                <a:gd name="connsiteY5" fmla="*/ 70580 h 71342"/>
                <a:gd name="connsiteX6" fmla="*/ 49911 w 7018972"/>
                <a:gd name="connsiteY6" fmla="*/ 70580 h 71342"/>
                <a:gd name="connsiteX7" fmla="*/ 0 w 7018972"/>
                <a:gd name="connsiteY7" fmla="*/ 71342 h 71342"/>
                <a:gd name="connsiteX8" fmla="*/ 0 w 7018972"/>
                <a:gd name="connsiteY8" fmla="*/ 0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1342">
                  <a:moveTo>
                    <a:pt x="0" y="95"/>
                  </a:moveTo>
                  <a:cubicBezTo>
                    <a:pt x="16669" y="381"/>
                    <a:pt x="33242" y="857"/>
                    <a:pt x="49911" y="857"/>
                  </a:cubicBezTo>
                  <a:cubicBezTo>
                    <a:pt x="2355723" y="857"/>
                    <a:pt x="4661440" y="857"/>
                    <a:pt x="6967252" y="857"/>
                  </a:cubicBezTo>
                  <a:cubicBezTo>
                    <a:pt x="6983730" y="857"/>
                    <a:pt x="7000208" y="857"/>
                    <a:pt x="7018973" y="857"/>
                  </a:cubicBezTo>
                  <a:lnTo>
                    <a:pt x="7018973" y="70580"/>
                  </a:lnTo>
                  <a:cubicBezTo>
                    <a:pt x="7003161" y="70580"/>
                    <a:pt x="6986969" y="70580"/>
                    <a:pt x="6970777" y="70580"/>
                  </a:cubicBezTo>
                  <a:cubicBezTo>
                    <a:pt x="4663821" y="70580"/>
                    <a:pt x="2356866" y="70580"/>
                    <a:pt x="49911" y="70580"/>
                  </a:cubicBezTo>
                  <a:cubicBezTo>
                    <a:pt x="33242" y="70580"/>
                    <a:pt x="16669" y="71057"/>
                    <a:pt x="0" y="71342"/>
                  </a:cubicBezTo>
                  <a:lnTo>
                    <a:pt x="0" y="0"/>
                  </a:lnTo>
                  <a:close/>
                </a:path>
              </a:pathLst>
            </a:custGeom>
            <a:grpFill/>
            <a:ln w="9525"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B1150F26-CE6C-0799-7F75-9B696ADA1176}"/>
                </a:ext>
              </a:extLst>
            </p:cNvPr>
            <p:cNvSpPr/>
            <p:nvPr/>
          </p:nvSpPr>
          <p:spPr>
            <a:xfrm>
              <a:off x="2586037" y="2764725"/>
              <a:ext cx="7018972" cy="64198"/>
            </a:xfrm>
            <a:custGeom>
              <a:avLst/>
              <a:gdLst>
                <a:gd name="connsiteX0" fmla="*/ 0 w 7018972"/>
                <a:gd name="connsiteY0" fmla="*/ 95 h 64198"/>
                <a:gd name="connsiteX1" fmla="*/ 49911 w 7018972"/>
                <a:gd name="connsiteY1" fmla="*/ 857 h 64198"/>
                <a:gd name="connsiteX2" fmla="*/ 6967252 w 7018972"/>
                <a:gd name="connsiteY2" fmla="*/ 857 h 64198"/>
                <a:gd name="connsiteX3" fmla="*/ 7018973 w 7018972"/>
                <a:gd name="connsiteY3" fmla="*/ 857 h 64198"/>
                <a:gd name="connsiteX4" fmla="*/ 7018973 w 7018972"/>
                <a:gd name="connsiteY4" fmla="*/ 63437 h 64198"/>
                <a:gd name="connsiteX5" fmla="*/ 6970871 w 7018972"/>
                <a:gd name="connsiteY5" fmla="*/ 63437 h 64198"/>
                <a:gd name="connsiteX6" fmla="*/ 49911 w 7018972"/>
                <a:gd name="connsiteY6" fmla="*/ 63437 h 64198"/>
                <a:gd name="connsiteX7" fmla="*/ 0 w 7018972"/>
                <a:gd name="connsiteY7" fmla="*/ 64199 h 64198"/>
                <a:gd name="connsiteX8" fmla="*/ 0 w 7018972"/>
                <a:gd name="connsiteY8" fmla="*/ 0 h 6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64198">
                  <a:moveTo>
                    <a:pt x="0" y="95"/>
                  </a:moveTo>
                  <a:cubicBezTo>
                    <a:pt x="16669" y="381"/>
                    <a:pt x="33242" y="857"/>
                    <a:pt x="49911" y="857"/>
                  </a:cubicBezTo>
                  <a:cubicBezTo>
                    <a:pt x="2355723" y="857"/>
                    <a:pt x="4661535" y="857"/>
                    <a:pt x="6967252" y="857"/>
                  </a:cubicBezTo>
                  <a:cubicBezTo>
                    <a:pt x="6983730" y="857"/>
                    <a:pt x="7000208" y="857"/>
                    <a:pt x="7018973" y="857"/>
                  </a:cubicBezTo>
                  <a:lnTo>
                    <a:pt x="7018973" y="63437"/>
                  </a:lnTo>
                  <a:cubicBezTo>
                    <a:pt x="7003161" y="63437"/>
                    <a:pt x="6987064" y="63437"/>
                    <a:pt x="6970871" y="63437"/>
                  </a:cubicBezTo>
                  <a:cubicBezTo>
                    <a:pt x="4663916" y="63437"/>
                    <a:pt x="2356866" y="63437"/>
                    <a:pt x="49911" y="63437"/>
                  </a:cubicBezTo>
                  <a:cubicBezTo>
                    <a:pt x="33242" y="63437"/>
                    <a:pt x="16669" y="63913"/>
                    <a:pt x="0" y="64199"/>
                  </a:cubicBezTo>
                  <a:lnTo>
                    <a:pt x="0" y="0"/>
                  </a:lnTo>
                  <a:close/>
                </a:path>
              </a:pathLst>
            </a:custGeom>
            <a:grpFill/>
            <a:ln w="9525"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97B41859-AB3F-399D-A3AB-3813EE71DF6C}"/>
                </a:ext>
              </a:extLst>
            </p:cNvPr>
            <p:cNvSpPr/>
            <p:nvPr/>
          </p:nvSpPr>
          <p:spPr>
            <a:xfrm>
              <a:off x="2586037" y="2600705"/>
              <a:ext cx="7019067" cy="56959"/>
            </a:xfrm>
            <a:custGeom>
              <a:avLst/>
              <a:gdLst>
                <a:gd name="connsiteX0" fmla="*/ 0 w 7019067"/>
                <a:gd name="connsiteY0" fmla="*/ 0 h 56959"/>
                <a:gd name="connsiteX1" fmla="*/ 49911 w 7019067"/>
                <a:gd name="connsiteY1" fmla="*/ 762 h 56959"/>
                <a:gd name="connsiteX2" fmla="*/ 6967347 w 7019067"/>
                <a:gd name="connsiteY2" fmla="*/ 762 h 56959"/>
                <a:gd name="connsiteX3" fmla="*/ 7019068 w 7019067"/>
                <a:gd name="connsiteY3" fmla="*/ 762 h 56959"/>
                <a:gd name="connsiteX4" fmla="*/ 7019068 w 7019067"/>
                <a:gd name="connsiteY4" fmla="*/ 56198 h 56959"/>
                <a:gd name="connsiteX5" fmla="*/ 6970967 w 7019067"/>
                <a:gd name="connsiteY5" fmla="*/ 56198 h 56959"/>
                <a:gd name="connsiteX6" fmla="*/ 50006 w 7019067"/>
                <a:gd name="connsiteY6" fmla="*/ 56198 h 56959"/>
                <a:gd name="connsiteX7" fmla="*/ 95 w 7019067"/>
                <a:gd name="connsiteY7" fmla="*/ 56959 h 56959"/>
                <a:gd name="connsiteX8" fmla="*/ 0 w 7019067"/>
                <a:gd name="connsiteY8" fmla="*/ 0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56959">
                  <a:moveTo>
                    <a:pt x="0" y="0"/>
                  </a:moveTo>
                  <a:cubicBezTo>
                    <a:pt x="16669" y="286"/>
                    <a:pt x="33242" y="762"/>
                    <a:pt x="49911" y="762"/>
                  </a:cubicBezTo>
                  <a:cubicBezTo>
                    <a:pt x="2355723" y="762"/>
                    <a:pt x="4661535" y="762"/>
                    <a:pt x="6967347" y="762"/>
                  </a:cubicBezTo>
                  <a:cubicBezTo>
                    <a:pt x="6983826" y="762"/>
                    <a:pt x="7000304" y="762"/>
                    <a:pt x="7019068" y="762"/>
                  </a:cubicBezTo>
                  <a:lnTo>
                    <a:pt x="7019068" y="56198"/>
                  </a:lnTo>
                  <a:cubicBezTo>
                    <a:pt x="7003352" y="56198"/>
                    <a:pt x="6987159" y="56198"/>
                    <a:pt x="6970967" y="56198"/>
                  </a:cubicBezTo>
                  <a:cubicBezTo>
                    <a:pt x="4664012" y="56198"/>
                    <a:pt x="2356961" y="56198"/>
                    <a:pt x="50006" y="56198"/>
                  </a:cubicBezTo>
                  <a:cubicBezTo>
                    <a:pt x="33338" y="56198"/>
                    <a:pt x="16764" y="56674"/>
                    <a:pt x="95" y="56959"/>
                  </a:cubicBezTo>
                  <a:cubicBezTo>
                    <a:pt x="0" y="38100"/>
                    <a:pt x="0" y="19050"/>
                    <a:pt x="0" y="0"/>
                  </a:cubicBezTo>
                  <a:close/>
                </a:path>
              </a:pathLst>
            </a:custGeom>
            <a:grpFill/>
            <a:ln w="9525"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CAC214D1-0AE0-4413-C6ED-FA688EAD61EE}"/>
                </a:ext>
              </a:extLst>
            </p:cNvPr>
            <p:cNvSpPr/>
            <p:nvPr/>
          </p:nvSpPr>
          <p:spPr>
            <a:xfrm>
              <a:off x="2585941" y="2436684"/>
              <a:ext cx="7019067" cy="49815"/>
            </a:xfrm>
            <a:custGeom>
              <a:avLst/>
              <a:gdLst>
                <a:gd name="connsiteX0" fmla="*/ 95 w 7019067"/>
                <a:gd name="connsiteY0" fmla="*/ 0 h 49815"/>
                <a:gd name="connsiteX1" fmla="*/ 50006 w 7019067"/>
                <a:gd name="connsiteY1" fmla="*/ 762 h 49815"/>
                <a:gd name="connsiteX2" fmla="*/ 6967442 w 7019067"/>
                <a:gd name="connsiteY2" fmla="*/ 762 h 49815"/>
                <a:gd name="connsiteX3" fmla="*/ 7019068 w 7019067"/>
                <a:gd name="connsiteY3" fmla="*/ 762 h 49815"/>
                <a:gd name="connsiteX4" fmla="*/ 7019068 w 7019067"/>
                <a:gd name="connsiteY4" fmla="*/ 49054 h 49815"/>
                <a:gd name="connsiteX5" fmla="*/ 6970967 w 7019067"/>
                <a:gd name="connsiteY5" fmla="*/ 49054 h 49815"/>
                <a:gd name="connsiteX6" fmla="*/ 49911 w 7019067"/>
                <a:gd name="connsiteY6" fmla="*/ 49054 h 49815"/>
                <a:gd name="connsiteX7" fmla="*/ 0 w 7019067"/>
                <a:gd name="connsiteY7" fmla="*/ 49816 h 49815"/>
                <a:gd name="connsiteX8" fmla="*/ 95 w 7019067"/>
                <a:gd name="connsiteY8" fmla="*/ 0 h 4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49815">
                  <a:moveTo>
                    <a:pt x="95" y="0"/>
                  </a:moveTo>
                  <a:cubicBezTo>
                    <a:pt x="16764" y="286"/>
                    <a:pt x="33338" y="762"/>
                    <a:pt x="50006" y="762"/>
                  </a:cubicBezTo>
                  <a:cubicBezTo>
                    <a:pt x="2355818" y="762"/>
                    <a:pt x="4661630" y="762"/>
                    <a:pt x="6967442" y="762"/>
                  </a:cubicBezTo>
                  <a:cubicBezTo>
                    <a:pt x="6983921" y="762"/>
                    <a:pt x="7000399" y="762"/>
                    <a:pt x="7019068" y="762"/>
                  </a:cubicBezTo>
                  <a:lnTo>
                    <a:pt x="7019068" y="49054"/>
                  </a:lnTo>
                  <a:cubicBezTo>
                    <a:pt x="7003447" y="49054"/>
                    <a:pt x="6987254" y="49054"/>
                    <a:pt x="6970967" y="49054"/>
                  </a:cubicBezTo>
                  <a:cubicBezTo>
                    <a:pt x="4663917" y="49054"/>
                    <a:pt x="2356961" y="49054"/>
                    <a:pt x="49911" y="49054"/>
                  </a:cubicBezTo>
                  <a:cubicBezTo>
                    <a:pt x="33242" y="49054"/>
                    <a:pt x="16669" y="49530"/>
                    <a:pt x="0" y="49816"/>
                  </a:cubicBezTo>
                  <a:cubicBezTo>
                    <a:pt x="95" y="33338"/>
                    <a:pt x="95" y="16669"/>
                    <a:pt x="95" y="0"/>
                  </a:cubicBezTo>
                  <a:close/>
                </a:path>
              </a:pathLst>
            </a:custGeom>
            <a:grpFill/>
            <a:ln w="9525"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34EF41AB-A0D1-0016-5E01-54F27421DDD1}"/>
                </a:ext>
              </a:extLst>
            </p:cNvPr>
            <p:cNvSpPr/>
            <p:nvPr/>
          </p:nvSpPr>
          <p:spPr>
            <a:xfrm>
              <a:off x="2586037" y="2272664"/>
              <a:ext cx="7021734" cy="42672"/>
            </a:xfrm>
            <a:custGeom>
              <a:avLst/>
              <a:gdLst>
                <a:gd name="connsiteX0" fmla="*/ 0 w 7021734"/>
                <a:gd name="connsiteY0" fmla="*/ 0 h 42672"/>
                <a:gd name="connsiteX1" fmla="*/ 49911 w 7021734"/>
                <a:gd name="connsiteY1" fmla="*/ 762 h 42672"/>
                <a:gd name="connsiteX2" fmla="*/ 6967442 w 7021734"/>
                <a:gd name="connsiteY2" fmla="*/ 762 h 42672"/>
                <a:gd name="connsiteX3" fmla="*/ 7019544 w 7021734"/>
                <a:gd name="connsiteY3" fmla="*/ 762 h 42672"/>
                <a:gd name="connsiteX4" fmla="*/ 7021735 w 7021734"/>
                <a:gd name="connsiteY4" fmla="*/ 41910 h 42672"/>
                <a:gd name="connsiteX5" fmla="*/ 6971062 w 7021734"/>
                <a:gd name="connsiteY5" fmla="*/ 41910 h 42672"/>
                <a:gd name="connsiteX6" fmla="*/ 49911 w 7021734"/>
                <a:gd name="connsiteY6" fmla="*/ 41910 h 42672"/>
                <a:gd name="connsiteX7" fmla="*/ 0 w 7021734"/>
                <a:gd name="connsiteY7" fmla="*/ 42672 h 42672"/>
                <a:gd name="connsiteX8" fmla="*/ 0 w 7021734"/>
                <a:gd name="connsiteY8" fmla="*/ 0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1734" h="42672">
                  <a:moveTo>
                    <a:pt x="0" y="0"/>
                  </a:moveTo>
                  <a:cubicBezTo>
                    <a:pt x="16669" y="286"/>
                    <a:pt x="33242" y="762"/>
                    <a:pt x="49911" y="762"/>
                  </a:cubicBezTo>
                  <a:cubicBezTo>
                    <a:pt x="2355723" y="762"/>
                    <a:pt x="4661631" y="762"/>
                    <a:pt x="6967442" y="762"/>
                  </a:cubicBezTo>
                  <a:cubicBezTo>
                    <a:pt x="6983920" y="762"/>
                    <a:pt x="7000399" y="762"/>
                    <a:pt x="7019544" y="762"/>
                  </a:cubicBezTo>
                  <a:cubicBezTo>
                    <a:pt x="7020306" y="14478"/>
                    <a:pt x="7020878" y="25813"/>
                    <a:pt x="7021735" y="41910"/>
                  </a:cubicBezTo>
                  <a:cubicBezTo>
                    <a:pt x="7003543" y="41910"/>
                    <a:pt x="6987350" y="41910"/>
                    <a:pt x="6971062" y="41910"/>
                  </a:cubicBezTo>
                  <a:cubicBezTo>
                    <a:pt x="4664012" y="41910"/>
                    <a:pt x="2356961" y="41910"/>
                    <a:pt x="49911" y="41910"/>
                  </a:cubicBezTo>
                  <a:cubicBezTo>
                    <a:pt x="33242" y="41910"/>
                    <a:pt x="16669" y="42386"/>
                    <a:pt x="0" y="42672"/>
                  </a:cubicBezTo>
                  <a:cubicBezTo>
                    <a:pt x="0" y="28575"/>
                    <a:pt x="0" y="14288"/>
                    <a:pt x="0" y="0"/>
                  </a:cubicBezTo>
                  <a:close/>
                </a:path>
              </a:pathLst>
            </a:custGeom>
            <a:grpFill/>
            <a:ln w="9525"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03E12943-4B5D-3145-39F2-8E0F44DA1D5F}"/>
                </a:ext>
              </a:extLst>
            </p:cNvPr>
            <p:cNvSpPr/>
            <p:nvPr/>
          </p:nvSpPr>
          <p:spPr>
            <a:xfrm>
              <a:off x="2585941" y="2108643"/>
              <a:ext cx="7021353" cy="35528"/>
            </a:xfrm>
            <a:custGeom>
              <a:avLst/>
              <a:gdLst>
                <a:gd name="connsiteX0" fmla="*/ 95 w 7021353"/>
                <a:gd name="connsiteY0" fmla="*/ 0 h 35528"/>
                <a:gd name="connsiteX1" fmla="*/ 50006 w 7021353"/>
                <a:gd name="connsiteY1" fmla="*/ 762 h 35528"/>
                <a:gd name="connsiteX2" fmla="*/ 6967633 w 7021353"/>
                <a:gd name="connsiteY2" fmla="*/ 762 h 35528"/>
                <a:gd name="connsiteX3" fmla="*/ 7019830 w 7021353"/>
                <a:gd name="connsiteY3" fmla="*/ 762 h 35528"/>
                <a:gd name="connsiteX4" fmla="*/ 7021354 w 7021353"/>
                <a:gd name="connsiteY4" fmla="*/ 30194 h 35528"/>
                <a:gd name="connsiteX5" fmla="*/ 7010400 w 7021353"/>
                <a:gd name="connsiteY5" fmla="*/ 34195 h 35528"/>
                <a:gd name="connsiteX6" fmla="*/ 6964013 w 7021353"/>
                <a:gd name="connsiteY6" fmla="*/ 34766 h 35528"/>
                <a:gd name="connsiteX7" fmla="*/ 49911 w 7021353"/>
                <a:gd name="connsiteY7" fmla="*/ 34766 h 35528"/>
                <a:gd name="connsiteX8" fmla="*/ 0 w 7021353"/>
                <a:gd name="connsiteY8" fmla="*/ 35528 h 35528"/>
                <a:gd name="connsiteX9" fmla="*/ 95 w 7021353"/>
                <a:gd name="connsiteY9" fmla="*/ 0 h 3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1353" h="35528">
                  <a:moveTo>
                    <a:pt x="95" y="0"/>
                  </a:moveTo>
                  <a:cubicBezTo>
                    <a:pt x="16764" y="286"/>
                    <a:pt x="33338" y="762"/>
                    <a:pt x="50006" y="762"/>
                  </a:cubicBezTo>
                  <a:cubicBezTo>
                    <a:pt x="2355914" y="762"/>
                    <a:pt x="4661821" y="762"/>
                    <a:pt x="6967633" y="762"/>
                  </a:cubicBezTo>
                  <a:lnTo>
                    <a:pt x="7019830" y="762"/>
                  </a:lnTo>
                  <a:cubicBezTo>
                    <a:pt x="7020401" y="12097"/>
                    <a:pt x="7020878" y="21050"/>
                    <a:pt x="7021354" y="30194"/>
                  </a:cubicBezTo>
                  <a:cubicBezTo>
                    <a:pt x="7016877" y="31909"/>
                    <a:pt x="7013734" y="34100"/>
                    <a:pt x="7010400" y="34195"/>
                  </a:cubicBezTo>
                  <a:cubicBezTo>
                    <a:pt x="6994970" y="34671"/>
                    <a:pt x="6979539" y="34766"/>
                    <a:pt x="6964013" y="34766"/>
                  </a:cubicBezTo>
                  <a:cubicBezTo>
                    <a:pt x="4659345" y="34766"/>
                    <a:pt x="2354580" y="34766"/>
                    <a:pt x="49911" y="34766"/>
                  </a:cubicBezTo>
                  <a:cubicBezTo>
                    <a:pt x="33242" y="34766"/>
                    <a:pt x="16669" y="35243"/>
                    <a:pt x="0" y="35528"/>
                  </a:cubicBezTo>
                  <a:cubicBezTo>
                    <a:pt x="95" y="23813"/>
                    <a:pt x="95" y="11906"/>
                    <a:pt x="95" y="0"/>
                  </a:cubicBezTo>
                  <a:close/>
                </a:path>
              </a:pathLst>
            </a:custGeom>
            <a:grpFill/>
            <a:ln w="9525"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6919A978-481F-9B63-E811-D3BBE050D765}"/>
                </a:ext>
              </a:extLst>
            </p:cNvPr>
            <p:cNvSpPr/>
            <p:nvPr/>
          </p:nvSpPr>
          <p:spPr>
            <a:xfrm>
              <a:off x="2586037" y="1944623"/>
              <a:ext cx="7024116" cy="28479"/>
            </a:xfrm>
            <a:custGeom>
              <a:avLst/>
              <a:gdLst>
                <a:gd name="connsiteX0" fmla="*/ 0 w 7024116"/>
                <a:gd name="connsiteY0" fmla="*/ 0 h 28479"/>
                <a:gd name="connsiteX1" fmla="*/ 49911 w 7024116"/>
                <a:gd name="connsiteY1" fmla="*/ 762 h 28479"/>
                <a:gd name="connsiteX2" fmla="*/ 6971253 w 7024116"/>
                <a:gd name="connsiteY2" fmla="*/ 762 h 28479"/>
                <a:gd name="connsiteX3" fmla="*/ 7006685 w 7024116"/>
                <a:gd name="connsiteY3" fmla="*/ 1715 h 28479"/>
                <a:gd name="connsiteX4" fmla="*/ 7024116 w 7024116"/>
                <a:gd name="connsiteY4" fmla="*/ 19050 h 28479"/>
                <a:gd name="connsiteX5" fmla="*/ 7019830 w 7024116"/>
                <a:gd name="connsiteY5" fmla="*/ 27718 h 28479"/>
                <a:gd name="connsiteX6" fmla="*/ 6971253 w 7024116"/>
                <a:gd name="connsiteY6" fmla="*/ 27718 h 28479"/>
                <a:gd name="connsiteX7" fmla="*/ 49911 w 7024116"/>
                <a:gd name="connsiteY7" fmla="*/ 27718 h 28479"/>
                <a:gd name="connsiteX8" fmla="*/ 0 w 7024116"/>
                <a:gd name="connsiteY8" fmla="*/ 28480 h 28479"/>
                <a:gd name="connsiteX9" fmla="*/ 0 w 7024116"/>
                <a:gd name="connsiteY9" fmla="*/ 0 h 2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4116" h="28479">
                  <a:moveTo>
                    <a:pt x="0" y="0"/>
                  </a:moveTo>
                  <a:cubicBezTo>
                    <a:pt x="16669" y="286"/>
                    <a:pt x="33242" y="762"/>
                    <a:pt x="49911" y="762"/>
                  </a:cubicBezTo>
                  <a:cubicBezTo>
                    <a:pt x="2357057" y="762"/>
                    <a:pt x="4664107" y="762"/>
                    <a:pt x="6971253" y="762"/>
                  </a:cubicBezTo>
                  <a:cubicBezTo>
                    <a:pt x="6983159" y="762"/>
                    <a:pt x="6995637" y="-1238"/>
                    <a:pt x="7006685" y="1715"/>
                  </a:cubicBezTo>
                  <a:cubicBezTo>
                    <a:pt x="7013544" y="3524"/>
                    <a:pt x="7018402" y="12954"/>
                    <a:pt x="7024116" y="19050"/>
                  </a:cubicBezTo>
                  <a:cubicBezTo>
                    <a:pt x="7022687" y="21907"/>
                    <a:pt x="7021259" y="24860"/>
                    <a:pt x="7019830" y="27718"/>
                  </a:cubicBezTo>
                  <a:cubicBezTo>
                    <a:pt x="7003637" y="27718"/>
                    <a:pt x="6987445" y="27718"/>
                    <a:pt x="6971253" y="27718"/>
                  </a:cubicBezTo>
                  <a:cubicBezTo>
                    <a:pt x="4664107" y="27718"/>
                    <a:pt x="2357057" y="27718"/>
                    <a:pt x="49911" y="27718"/>
                  </a:cubicBezTo>
                  <a:cubicBezTo>
                    <a:pt x="33242" y="27718"/>
                    <a:pt x="16669" y="28194"/>
                    <a:pt x="0" y="28480"/>
                  </a:cubicBezTo>
                  <a:lnTo>
                    <a:pt x="0" y="0"/>
                  </a:lnTo>
                  <a:close/>
                </a:path>
              </a:pathLst>
            </a:custGeom>
            <a:grpFill/>
            <a:ln w="9525"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5ECF2E58-C9B4-0ABE-03E9-CC64A94CF54F}"/>
                </a:ext>
              </a:extLst>
            </p:cNvPr>
            <p:cNvSpPr/>
            <p:nvPr/>
          </p:nvSpPr>
          <p:spPr>
            <a:xfrm>
              <a:off x="2586037" y="1780507"/>
              <a:ext cx="7022115" cy="21431"/>
            </a:xfrm>
            <a:custGeom>
              <a:avLst/>
              <a:gdLst>
                <a:gd name="connsiteX0" fmla="*/ 0 w 7022115"/>
                <a:gd name="connsiteY0" fmla="*/ 95 h 21431"/>
                <a:gd name="connsiteX1" fmla="*/ 49911 w 7022115"/>
                <a:gd name="connsiteY1" fmla="*/ 857 h 21431"/>
                <a:gd name="connsiteX2" fmla="*/ 6974968 w 7022115"/>
                <a:gd name="connsiteY2" fmla="*/ 1048 h 21431"/>
                <a:gd name="connsiteX3" fmla="*/ 7022116 w 7022115"/>
                <a:gd name="connsiteY3" fmla="*/ 4572 h 21431"/>
                <a:gd name="connsiteX4" fmla="*/ 7021259 w 7022115"/>
                <a:gd name="connsiteY4" fmla="*/ 15907 h 21431"/>
                <a:gd name="connsiteX5" fmla="*/ 6999923 w 7022115"/>
                <a:gd name="connsiteY5" fmla="*/ 20479 h 21431"/>
                <a:gd name="connsiteX6" fmla="*/ 6964299 w 7022115"/>
                <a:gd name="connsiteY6" fmla="*/ 20669 h 21431"/>
                <a:gd name="connsiteX7" fmla="*/ 50006 w 7022115"/>
                <a:gd name="connsiteY7" fmla="*/ 20669 h 21431"/>
                <a:gd name="connsiteX8" fmla="*/ 95 w 7022115"/>
                <a:gd name="connsiteY8" fmla="*/ 21431 h 21431"/>
                <a:gd name="connsiteX9" fmla="*/ 95 w 7022115"/>
                <a:gd name="connsiteY9" fmla="*/ 0 h 2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2115" h="21431">
                  <a:moveTo>
                    <a:pt x="0" y="95"/>
                  </a:moveTo>
                  <a:cubicBezTo>
                    <a:pt x="16669" y="381"/>
                    <a:pt x="33242" y="857"/>
                    <a:pt x="49911" y="857"/>
                  </a:cubicBezTo>
                  <a:cubicBezTo>
                    <a:pt x="2358295" y="857"/>
                    <a:pt x="4666583" y="857"/>
                    <a:pt x="6974968" y="1048"/>
                  </a:cubicBezTo>
                  <a:cubicBezTo>
                    <a:pt x="6990683" y="1048"/>
                    <a:pt x="7006400" y="3334"/>
                    <a:pt x="7022116" y="4572"/>
                  </a:cubicBezTo>
                  <a:cubicBezTo>
                    <a:pt x="7021830" y="8382"/>
                    <a:pt x="7021544" y="12097"/>
                    <a:pt x="7021259" y="15907"/>
                  </a:cubicBezTo>
                  <a:cubicBezTo>
                    <a:pt x="7014115" y="17526"/>
                    <a:pt x="7007067" y="20002"/>
                    <a:pt x="6999923" y="20479"/>
                  </a:cubicBezTo>
                  <a:cubicBezTo>
                    <a:pt x="6988111" y="21241"/>
                    <a:pt x="6976110" y="20669"/>
                    <a:pt x="6964299" y="20669"/>
                  </a:cubicBezTo>
                  <a:cubicBezTo>
                    <a:pt x="4659535" y="20669"/>
                    <a:pt x="2354771" y="20669"/>
                    <a:pt x="50006" y="20669"/>
                  </a:cubicBezTo>
                  <a:cubicBezTo>
                    <a:pt x="33338" y="20669"/>
                    <a:pt x="16764" y="21146"/>
                    <a:pt x="95" y="21431"/>
                  </a:cubicBezTo>
                  <a:lnTo>
                    <a:pt x="95" y="0"/>
                  </a:lnTo>
                  <a:close/>
                </a:path>
              </a:pathLst>
            </a:custGeom>
            <a:grpFill/>
            <a:ln w="9525"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ACEC593C-4D93-2E3B-2E20-AB2C4E6B7F50}"/>
                </a:ext>
              </a:extLst>
            </p:cNvPr>
            <p:cNvSpPr/>
            <p:nvPr/>
          </p:nvSpPr>
          <p:spPr>
            <a:xfrm>
              <a:off x="2586037" y="1616392"/>
              <a:ext cx="7020115" cy="14287"/>
            </a:xfrm>
            <a:custGeom>
              <a:avLst/>
              <a:gdLst>
                <a:gd name="connsiteX0" fmla="*/ 0 w 7020115"/>
                <a:gd name="connsiteY0" fmla="*/ 190 h 14287"/>
                <a:gd name="connsiteX1" fmla="*/ 49911 w 7020115"/>
                <a:gd name="connsiteY1" fmla="*/ 952 h 14287"/>
                <a:gd name="connsiteX2" fmla="*/ 6971157 w 7020115"/>
                <a:gd name="connsiteY2" fmla="*/ 952 h 14287"/>
                <a:gd name="connsiteX3" fmla="*/ 7019258 w 7020115"/>
                <a:gd name="connsiteY3" fmla="*/ 952 h 14287"/>
                <a:gd name="connsiteX4" fmla="*/ 7020116 w 7020115"/>
                <a:gd name="connsiteY4" fmla="*/ 9049 h 14287"/>
                <a:gd name="connsiteX5" fmla="*/ 6999732 w 7020115"/>
                <a:gd name="connsiteY5" fmla="*/ 13335 h 14287"/>
                <a:gd name="connsiteX6" fmla="*/ 6964109 w 7020115"/>
                <a:gd name="connsiteY6" fmla="*/ 13526 h 14287"/>
                <a:gd name="connsiteX7" fmla="*/ 50006 w 7020115"/>
                <a:gd name="connsiteY7" fmla="*/ 13526 h 14287"/>
                <a:gd name="connsiteX8" fmla="*/ 95 w 7020115"/>
                <a:gd name="connsiteY8" fmla="*/ 14288 h 14287"/>
                <a:gd name="connsiteX9" fmla="*/ 95 w 7020115"/>
                <a:gd name="connsiteY9" fmla="*/ 0 h 1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0115" h="14287">
                  <a:moveTo>
                    <a:pt x="0" y="190"/>
                  </a:moveTo>
                  <a:cubicBezTo>
                    <a:pt x="16669" y="476"/>
                    <a:pt x="33242" y="952"/>
                    <a:pt x="49911" y="952"/>
                  </a:cubicBezTo>
                  <a:cubicBezTo>
                    <a:pt x="2356961" y="952"/>
                    <a:pt x="4664107" y="952"/>
                    <a:pt x="6971157" y="952"/>
                  </a:cubicBezTo>
                  <a:lnTo>
                    <a:pt x="7019258" y="952"/>
                  </a:lnTo>
                  <a:cubicBezTo>
                    <a:pt x="7019544" y="3619"/>
                    <a:pt x="7019830" y="6382"/>
                    <a:pt x="7020116" y="9049"/>
                  </a:cubicBezTo>
                  <a:cubicBezTo>
                    <a:pt x="7013353" y="10573"/>
                    <a:pt x="7006590" y="12954"/>
                    <a:pt x="6999732" y="13335"/>
                  </a:cubicBezTo>
                  <a:cubicBezTo>
                    <a:pt x="6987921" y="14097"/>
                    <a:pt x="6975920" y="13526"/>
                    <a:pt x="6964109" y="13526"/>
                  </a:cubicBezTo>
                  <a:cubicBezTo>
                    <a:pt x="4659440" y="13526"/>
                    <a:pt x="2354675" y="13526"/>
                    <a:pt x="50006" y="13526"/>
                  </a:cubicBezTo>
                  <a:cubicBezTo>
                    <a:pt x="33338" y="13526"/>
                    <a:pt x="16764" y="14002"/>
                    <a:pt x="95" y="14288"/>
                  </a:cubicBezTo>
                  <a:lnTo>
                    <a:pt x="95" y="0"/>
                  </a:lnTo>
                  <a:close/>
                </a:path>
              </a:pathLst>
            </a:custGeom>
            <a:grpFill/>
            <a:ln w="9525"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C7A74E6E-807D-37FD-93AB-DCB2BC0CD1F4}"/>
                </a:ext>
              </a:extLst>
            </p:cNvPr>
            <p:cNvSpPr/>
            <p:nvPr/>
          </p:nvSpPr>
          <p:spPr>
            <a:xfrm>
              <a:off x="2586037" y="1452562"/>
              <a:ext cx="7010495" cy="7143"/>
            </a:xfrm>
            <a:custGeom>
              <a:avLst/>
              <a:gdLst>
                <a:gd name="connsiteX0" fmla="*/ 0 w 7010495"/>
                <a:gd name="connsiteY0" fmla="*/ 0 h 7143"/>
                <a:gd name="connsiteX1" fmla="*/ 49911 w 7010495"/>
                <a:gd name="connsiteY1" fmla="*/ 762 h 7143"/>
                <a:gd name="connsiteX2" fmla="*/ 6967919 w 7010495"/>
                <a:gd name="connsiteY2" fmla="*/ 762 h 7143"/>
                <a:gd name="connsiteX3" fmla="*/ 7010400 w 7010495"/>
                <a:gd name="connsiteY3" fmla="*/ 762 h 7143"/>
                <a:gd name="connsiteX4" fmla="*/ 7010496 w 7010495"/>
                <a:gd name="connsiteY4" fmla="*/ 6287 h 7143"/>
                <a:gd name="connsiteX5" fmla="*/ 6967919 w 7010495"/>
                <a:gd name="connsiteY5" fmla="*/ 6287 h 7143"/>
                <a:gd name="connsiteX6" fmla="*/ 49911 w 7010495"/>
                <a:gd name="connsiteY6" fmla="*/ 6287 h 7143"/>
                <a:gd name="connsiteX7" fmla="*/ 0 w 7010495"/>
                <a:gd name="connsiteY7" fmla="*/ 7144 h 7143"/>
                <a:gd name="connsiteX8" fmla="*/ 0 w 7010495"/>
                <a:gd name="connsiteY8" fmla="*/ 0 h 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0495" h="7143">
                  <a:moveTo>
                    <a:pt x="0" y="0"/>
                  </a:moveTo>
                  <a:cubicBezTo>
                    <a:pt x="16669" y="286"/>
                    <a:pt x="33242" y="762"/>
                    <a:pt x="49911" y="762"/>
                  </a:cubicBezTo>
                  <a:cubicBezTo>
                    <a:pt x="2355914" y="762"/>
                    <a:pt x="4661916" y="762"/>
                    <a:pt x="6967919" y="762"/>
                  </a:cubicBezTo>
                  <a:lnTo>
                    <a:pt x="7010400" y="762"/>
                  </a:lnTo>
                  <a:cubicBezTo>
                    <a:pt x="7010400" y="2572"/>
                    <a:pt x="7010400" y="4477"/>
                    <a:pt x="7010496" y="6287"/>
                  </a:cubicBezTo>
                  <a:lnTo>
                    <a:pt x="6967919" y="6287"/>
                  </a:lnTo>
                  <a:cubicBezTo>
                    <a:pt x="4661916" y="6287"/>
                    <a:pt x="2355914" y="6287"/>
                    <a:pt x="49911" y="6287"/>
                  </a:cubicBezTo>
                  <a:cubicBezTo>
                    <a:pt x="33242" y="6382"/>
                    <a:pt x="16669" y="6858"/>
                    <a:pt x="0" y="7144"/>
                  </a:cubicBezTo>
                  <a:cubicBezTo>
                    <a:pt x="0" y="4763"/>
                    <a:pt x="0" y="2381"/>
                    <a:pt x="0" y="0"/>
                  </a:cubicBezTo>
                  <a:close/>
                </a:path>
              </a:pathLst>
            </a:custGeom>
            <a:grpFill/>
            <a:ln w="9525" cap="flat">
              <a:noFill/>
              <a:prstDash val="solid"/>
              <a:miter/>
            </a:ln>
          </p:spPr>
          <p:txBody>
            <a:bodyPr rtlCol="0" anchor="ctr"/>
            <a:lstStyle/>
            <a:p>
              <a:endParaRPr lang="en-IN"/>
            </a:p>
          </p:txBody>
        </p:sp>
      </p:grpSp>
      <p:sp>
        <p:nvSpPr>
          <p:cNvPr id="344" name="Graphic 342">
            <a:extLst>
              <a:ext uri="{FF2B5EF4-FFF2-40B4-BE49-F238E27FC236}">
                <a16:creationId xmlns:a16="http://schemas.microsoft.com/office/drawing/2014/main" id="{0A61D54B-E922-D3F8-C7D1-3EC6730919A0}"/>
              </a:ext>
            </a:extLst>
          </p:cNvPr>
          <p:cNvSpPr/>
          <p:nvPr/>
        </p:nvSpPr>
        <p:spPr>
          <a:xfrm>
            <a:off x="5984111" y="2214936"/>
            <a:ext cx="106065" cy="117713"/>
          </a:xfrm>
          <a:custGeom>
            <a:avLst/>
            <a:gdLst>
              <a:gd name="connsiteX0" fmla="*/ 254794 w 1406332"/>
              <a:gd name="connsiteY0" fmla="*/ 34414 h 1560778"/>
              <a:gd name="connsiteX1" fmla="*/ 0 w 1406332"/>
              <a:gd name="connsiteY1" fmla="*/ 181985 h 1560778"/>
              <a:gd name="connsiteX2" fmla="*/ 0 w 1406332"/>
              <a:gd name="connsiteY2" fmla="*/ 1378677 h 1560778"/>
              <a:gd name="connsiteX3" fmla="*/ 254794 w 1406332"/>
              <a:gd name="connsiteY3" fmla="*/ 1526400 h 1560778"/>
              <a:gd name="connsiteX4" fmla="*/ 1300763 w 1406332"/>
              <a:gd name="connsiteY4" fmla="*/ 926545 h 1560778"/>
              <a:gd name="connsiteX5" fmla="*/ 1300763 w 1406332"/>
              <a:gd name="connsiteY5" fmla="*/ 634260 h 1560778"/>
              <a:gd name="connsiteX6" fmla="*/ 254794 w 1406332"/>
              <a:gd name="connsiteY6" fmla="*/ 34414 h 156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6332" h="1560778">
                <a:moveTo>
                  <a:pt x="254794" y="34414"/>
                </a:moveTo>
                <a:cubicBezTo>
                  <a:pt x="114081" y="-46301"/>
                  <a:pt x="0" y="19822"/>
                  <a:pt x="0" y="181985"/>
                </a:cubicBezTo>
                <a:lnTo>
                  <a:pt x="0" y="1378677"/>
                </a:lnTo>
                <a:cubicBezTo>
                  <a:pt x="0" y="1541002"/>
                  <a:pt x="114081" y="1607039"/>
                  <a:pt x="254794" y="1526400"/>
                </a:cubicBezTo>
                <a:lnTo>
                  <a:pt x="1300763" y="926545"/>
                </a:lnTo>
                <a:cubicBezTo>
                  <a:pt x="1441523" y="845801"/>
                  <a:pt x="1441523" y="714985"/>
                  <a:pt x="1300763" y="634260"/>
                </a:cubicBezTo>
                <a:lnTo>
                  <a:pt x="254794" y="34414"/>
                </a:lnTo>
                <a:close/>
              </a:path>
            </a:pathLst>
          </a:custGeom>
          <a:solidFill>
            <a:srgbClr val="31C3DB"/>
          </a:solidFill>
          <a:ln w="9525" cap="flat">
            <a:noFill/>
            <a:prstDash val="solid"/>
            <a:miter/>
          </a:ln>
        </p:spPr>
        <p:txBody>
          <a:bodyPr rtlCol="0" anchor="ctr"/>
          <a:lstStyle/>
          <a:p>
            <a:endParaRPr lang="en-IN"/>
          </a:p>
        </p:txBody>
      </p:sp>
      <p:sp>
        <p:nvSpPr>
          <p:cNvPr id="345" name="Graphic 342">
            <a:extLst>
              <a:ext uri="{FF2B5EF4-FFF2-40B4-BE49-F238E27FC236}">
                <a16:creationId xmlns:a16="http://schemas.microsoft.com/office/drawing/2014/main" id="{BA193FA9-DBE3-6788-04B3-EAAEB20BA880}"/>
              </a:ext>
            </a:extLst>
          </p:cNvPr>
          <p:cNvSpPr/>
          <p:nvPr/>
        </p:nvSpPr>
        <p:spPr>
          <a:xfrm>
            <a:off x="3196407" y="2214936"/>
            <a:ext cx="106065" cy="117713"/>
          </a:xfrm>
          <a:custGeom>
            <a:avLst/>
            <a:gdLst>
              <a:gd name="connsiteX0" fmla="*/ 254794 w 1406332"/>
              <a:gd name="connsiteY0" fmla="*/ 34414 h 1560778"/>
              <a:gd name="connsiteX1" fmla="*/ 0 w 1406332"/>
              <a:gd name="connsiteY1" fmla="*/ 181985 h 1560778"/>
              <a:gd name="connsiteX2" fmla="*/ 0 w 1406332"/>
              <a:gd name="connsiteY2" fmla="*/ 1378677 h 1560778"/>
              <a:gd name="connsiteX3" fmla="*/ 254794 w 1406332"/>
              <a:gd name="connsiteY3" fmla="*/ 1526400 h 1560778"/>
              <a:gd name="connsiteX4" fmla="*/ 1300763 w 1406332"/>
              <a:gd name="connsiteY4" fmla="*/ 926545 h 1560778"/>
              <a:gd name="connsiteX5" fmla="*/ 1300763 w 1406332"/>
              <a:gd name="connsiteY5" fmla="*/ 634260 h 1560778"/>
              <a:gd name="connsiteX6" fmla="*/ 254794 w 1406332"/>
              <a:gd name="connsiteY6" fmla="*/ 34414 h 156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6332" h="1560778">
                <a:moveTo>
                  <a:pt x="254794" y="34414"/>
                </a:moveTo>
                <a:cubicBezTo>
                  <a:pt x="114081" y="-46301"/>
                  <a:pt x="0" y="19822"/>
                  <a:pt x="0" y="181985"/>
                </a:cubicBezTo>
                <a:lnTo>
                  <a:pt x="0" y="1378677"/>
                </a:lnTo>
                <a:cubicBezTo>
                  <a:pt x="0" y="1541002"/>
                  <a:pt x="114081" y="1607039"/>
                  <a:pt x="254794" y="1526400"/>
                </a:cubicBezTo>
                <a:lnTo>
                  <a:pt x="1300763" y="926545"/>
                </a:lnTo>
                <a:cubicBezTo>
                  <a:pt x="1441523" y="845801"/>
                  <a:pt x="1441523" y="714985"/>
                  <a:pt x="1300763" y="634260"/>
                </a:cubicBezTo>
                <a:lnTo>
                  <a:pt x="254794" y="34414"/>
                </a:lnTo>
                <a:close/>
              </a:path>
            </a:pathLst>
          </a:custGeom>
          <a:solidFill>
            <a:srgbClr val="31C3DB"/>
          </a:solidFill>
          <a:ln w="9525" cap="flat">
            <a:noFill/>
            <a:prstDash val="solid"/>
            <a:miter/>
          </a:ln>
        </p:spPr>
        <p:txBody>
          <a:bodyPr rtlCol="0" anchor="ctr"/>
          <a:lstStyle/>
          <a:p>
            <a:endParaRPr lang="en-IN"/>
          </a:p>
        </p:txBody>
      </p:sp>
      <p:sp>
        <p:nvSpPr>
          <p:cNvPr id="346" name="Graphic 342">
            <a:extLst>
              <a:ext uri="{FF2B5EF4-FFF2-40B4-BE49-F238E27FC236}">
                <a16:creationId xmlns:a16="http://schemas.microsoft.com/office/drawing/2014/main" id="{60C002FB-A426-CF60-C1F8-11CD711D5E8A}"/>
              </a:ext>
            </a:extLst>
          </p:cNvPr>
          <p:cNvSpPr/>
          <p:nvPr/>
        </p:nvSpPr>
        <p:spPr>
          <a:xfrm>
            <a:off x="8769343" y="2214936"/>
            <a:ext cx="106065" cy="117713"/>
          </a:xfrm>
          <a:custGeom>
            <a:avLst/>
            <a:gdLst>
              <a:gd name="connsiteX0" fmla="*/ 254794 w 1406332"/>
              <a:gd name="connsiteY0" fmla="*/ 34414 h 1560778"/>
              <a:gd name="connsiteX1" fmla="*/ 0 w 1406332"/>
              <a:gd name="connsiteY1" fmla="*/ 181985 h 1560778"/>
              <a:gd name="connsiteX2" fmla="*/ 0 w 1406332"/>
              <a:gd name="connsiteY2" fmla="*/ 1378677 h 1560778"/>
              <a:gd name="connsiteX3" fmla="*/ 254794 w 1406332"/>
              <a:gd name="connsiteY3" fmla="*/ 1526400 h 1560778"/>
              <a:gd name="connsiteX4" fmla="*/ 1300763 w 1406332"/>
              <a:gd name="connsiteY4" fmla="*/ 926545 h 1560778"/>
              <a:gd name="connsiteX5" fmla="*/ 1300763 w 1406332"/>
              <a:gd name="connsiteY5" fmla="*/ 634260 h 1560778"/>
              <a:gd name="connsiteX6" fmla="*/ 254794 w 1406332"/>
              <a:gd name="connsiteY6" fmla="*/ 34414 h 156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6332" h="1560778">
                <a:moveTo>
                  <a:pt x="254794" y="34414"/>
                </a:moveTo>
                <a:cubicBezTo>
                  <a:pt x="114081" y="-46301"/>
                  <a:pt x="0" y="19822"/>
                  <a:pt x="0" y="181985"/>
                </a:cubicBezTo>
                <a:lnTo>
                  <a:pt x="0" y="1378677"/>
                </a:lnTo>
                <a:cubicBezTo>
                  <a:pt x="0" y="1541002"/>
                  <a:pt x="114081" y="1607039"/>
                  <a:pt x="254794" y="1526400"/>
                </a:cubicBezTo>
                <a:lnTo>
                  <a:pt x="1300763" y="926545"/>
                </a:lnTo>
                <a:cubicBezTo>
                  <a:pt x="1441523" y="845801"/>
                  <a:pt x="1441523" y="714985"/>
                  <a:pt x="1300763" y="634260"/>
                </a:cubicBezTo>
                <a:lnTo>
                  <a:pt x="254794" y="34414"/>
                </a:lnTo>
                <a:close/>
              </a:path>
            </a:pathLst>
          </a:custGeom>
          <a:solidFill>
            <a:srgbClr val="31C3DB"/>
          </a:solidFill>
          <a:ln w="9525" cap="flat">
            <a:noFill/>
            <a:prstDash val="solid"/>
            <a:miter/>
          </a:ln>
        </p:spPr>
        <p:txBody>
          <a:bodyPr rtlCol="0" anchor="ctr"/>
          <a:lstStyle/>
          <a:p>
            <a:endParaRPr lang="en-IN"/>
          </a:p>
        </p:txBody>
      </p:sp>
      <p:sp>
        <p:nvSpPr>
          <p:cNvPr id="351" name="Graphic 342">
            <a:extLst>
              <a:ext uri="{FF2B5EF4-FFF2-40B4-BE49-F238E27FC236}">
                <a16:creationId xmlns:a16="http://schemas.microsoft.com/office/drawing/2014/main" id="{F95766E1-7FE2-48BB-049C-05E02DAC8E76}"/>
              </a:ext>
            </a:extLst>
          </p:cNvPr>
          <p:cNvSpPr/>
          <p:nvPr/>
        </p:nvSpPr>
        <p:spPr>
          <a:xfrm flipH="1">
            <a:off x="3196407" y="3956953"/>
            <a:ext cx="106065" cy="117713"/>
          </a:xfrm>
          <a:custGeom>
            <a:avLst/>
            <a:gdLst>
              <a:gd name="connsiteX0" fmla="*/ 254794 w 1406332"/>
              <a:gd name="connsiteY0" fmla="*/ 34414 h 1560778"/>
              <a:gd name="connsiteX1" fmla="*/ 0 w 1406332"/>
              <a:gd name="connsiteY1" fmla="*/ 181985 h 1560778"/>
              <a:gd name="connsiteX2" fmla="*/ 0 w 1406332"/>
              <a:gd name="connsiteY2" fmla="*/ 1378677 h 1560778"/>
              <a:gd name="connsiteX3" fmla="*/ 254794 w 1406332"/>
              <a:gd name="connsiteY3" fmla="*/ 1526400 h 1560778"/>
              <a:gd name="connsiteX4" fmla="*/ 1300763 w 1406332"/>
              <a:gd name="connsiteY4" fmla="*/ 926545 h 1560778"/>
              <a:gd name="connsiteX5" fmla="*/ 1300763 w 1406332"/>
              <a:gd name="connsiteY5" fmla="*/ 634260 h 1560778"/>
              <a:gd name="connsiteX6" fmla="*/ 254794 w 1406332"/>
              <a:gd name="connsiteY6" fmla="*/ 34414 h 156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6332" h="1560778">
                <a:moveTo>
                  <a:pt x="254794" y="34414"/>
                </a:moveTo>
                <a:cubicBezTo>
                  <a:pt x="114081" y="-46301"/>
                  <a:pt x="0" y="19822"/>
                  <a:pt x="0" y="181985"/>
                </a:cubicBezTo>
                <a:lnTo>
                  <a:pt x="0" y="1378677"/>
                </a:lnTo>
                <a:cubicBezTo>
                  <a:pt x="0" y="1541002"/>
                  <a:pt x="114081" y="1607039"/>
                  <a:pt x="254794" y="1526400"/>
                </a:cubicBezTo>
                <a:lnTo>
                  <a:pt x="1300763" y="926545"/>
                </a:lnTo>
                <a:cubicBezTo>
                  <a:pt x="1441523" y="845801"/>
                  <a:pt x="1441523" y="714985"/>
                  <a:pt x="1300763" y="634260"/>
                </a:cubicBezTo>
                <a:lnTo>
                  <a:pt x="254794" y="34414"/>
                </a:lnTo>
                <a:close/>
              </a:path>
            </a:pathLst>
          </a:custGeom>
          <a:solidFill>
            <a:srgbClr val="31C3DB"/>
          </a:solidFill>
          <a:ln w="9525" cap="flat">
            <a:noFill/>
            <a:prstDash val="solid"/>
            <a:miter/>
          </a:ln>
        </p:spPr>
        <p:txBody>
          <a:bodyPr rtlCol="0" anchor="ctr"/>
          <a:lstStyle/>
          <a:p>
            <a:endParaRPr lang="en-IN"/>
          </a:p>
        </p:txBody>
      </p:sp>
      <p:sp>
        <p:nvSpPr>
          <p:cNvPr id="352" name="Graphic 342">
            <a:extLst>
              <a:ext uri="{FF2B5EF4-FFF2-40B4-BE49-F238E27FC236}">
                <a16:creationId xmlns:a16="http://schemas.microsoft.com/office/drawing/2014/main" id="{7D31A3C8-C683-F0E8-BD27-597FA2908A00}"/>
              </a:ext>
            </a:extLst>
          </p:cNvPr>
          <p:cNvSpPr/>
          <p:nvPr/>
        </p:nvSpPr>
        <p:spPr>
          <a:xfrm flipH="1">
            <a:off x="8769343" y="3956953"/>
            <a:ext cx="106065" cy="117713"/>
          </a:xfrm>
          <a:custGeom>
            <a:avLst/>
            <a:gdLst>
              <a:gd name="connsiteX0" fmla="*/ 254794 w 1406332"/>
              <a:gd name="connsiteY0" fmla="*/ 34414 h 1560778"/>
              <a:gd name="connsiteX1" fmla="*/ 0 w 1406332"/>
              <a:gd name="connsiteY1" fmla="*/ 181985 h 1560778"/>
              <a:gd name="connsiteX2" fmla="*/ 0 w 1406332"/>
              <a:gd name="connsiteY2" fmla="*/ 1378677 h 1560778"/>
              <a:gd name="connsiteX3" fmla="*/ 254794 w 1406332"/>
              <a:gd name="connsiteY3" fmla="*/ 1526400 h 1560778"/>
              <a:gd name="connsiteX4" fmla="*/ 1300763 w 1406332"/>
              <a:gd name="connsiteY4" fmla="*/ 926545 h 1560778"/>
              <a:gd name="connsiteX5" fmla="*/ 1300763 w 1406332"/>
              <a:gd name="connsiteY5" fmla="*/ 634260 h 1560778"/>
              <a:gd name="connsiteX6" fmla="*/ 254794 w 1406332"/>
              <a:gd name="connsiteY6" fmla="*/ 34414 h 156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6332" h="1560778">
                <a:moveTo>
                  <a:pt x="254794" y="34414"/>
                </a:moveTo>
                <a:cubicBezTo>
                  <a:pt x="114081" y="-46301"/>
                  <a:pt x="0" y="19822"/>
                  <a:pt x="0" y="181985"/>
                </a:cubicBezTo>
                <a:lnTo>
                  <a:pt x="0" y="1378677"/>
                </a:lnTo>
                <a:cubicBezTo>
                  <a:pt x="0" y="1541002"/>
                  <a:pt x="114081" y="1607039"/>
                  <a:pt x="254794" y="1526400"/>
                </a:cubicBezTo>
                <a:lnTo>
                  <a:pt x="1300763" y="926545"/>
                </a:lnTo>
                <a:cubicBezTo>
                  <a:pt x="1441523" y="845801"/>
                  <a:pt x="1441523" y="714985"/>
                  <a:pt x="1300763" y="634260"/>
                </a:cubicBezTo>
                <a:lnTo>
                  <a:pt x="254794" y="34414"/>
                </a:lnTo>
                <a:close/>
              </a:path>
            </a:pathLst>
          </a:custGeom>
          <a:solidFill>
            <a:srgbClr val="31C3DB"/>
          </a:solidFill>
          <a:ln w="9525" cap="flat">
            <a:noFill/>
            <a:prstDash val="solid"/>
            <a:miter/>
          </a:ln>
        </p:spPr>
        <p:txBody>
          <a:bodyPr rtlCol="0" anchor="ctr"/>
          <a:lstStyle/>
          <a:p>
            <a:endParaRPr lang="en-IN"/>
          </a:p>
        </p:txBody>
      </p:sp>
      <p:sp>
        <p:nvSpPr>
          <p:cNvPr id="353" name="Graphic 342">
            <a:extLst>
              <a:ext uri="{FF2B5EF4-FFF2-40B4-BE49-F238E27FC236}">
                <a16:creationId xmlns:a16="http://schemas.microsoft.com/office/drawing/2014/main" id="{F256AAD6-6F9F-93FD-39AC-75D220F69E8E}"/>
              </a:ext>
            </a:extLst>
          </p:cNvPr>
          <p:cNvSpPr/>
          <p:nvPr/>
        </p:nvSpPr>
        <p:spPr>
          <a:xfrm rot="5400000">
            <a:off x="11845303" y="3239943"/>
            <a:ext cx="106065" cy="117713"/>
          </a:xfrm>
          <a:custGeom>
            <a:avLst/>
            <a:gdLst>
              <a:gd name="connsiteX0" fmla="*/ 254794 w 1406332"/>
              <a:gd name="connsiteY0" fmla="*/ 34414 h 1560778"/>
              <a:gd name="connsiteX1" fmla="*/ 0 w 1406332"/>
              <a:gd name="connsiteY1" fmla="*/ 181985 h 1560778"/>
              <a:gd name="connsiteX2" fmla="*/ 0 w 1406332"/>
              <a:gd name="connsiteY2" fmla="*/ 1378677 h 1560778"/>
              <a:gd name="connsiteX3" fmla="*/ 254794 w 1406332"/>
              <a:gd name="connsiteY3" fmla="*/ 1526400 h 1560778"/>
              <a:gd name="connsiteX4" fmla="*/ 1300763 w 1406332"/>
              <a:gd name="connsiteY4" fmla="*/ 926545 h 1560778"/>
              <a:gd name="connsiteX5" fmla="*/ 1300763 w 1406332"/>
              <a:gd name="connsiteY5" fmla="*/ 634260 h 1560778"/>
              <a:gd name="connsiteX6" fmla="*/ 254794 w 1406332"/>
              <a:gd name="connsiteY6" fmla="*/ 34414 h 156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6332" h="1560778">
                <a:moveTo>
                  <a:pt x="254794" y="34414"/>
                </a:moveTo>
                <a:cubicBezTo>
                  <a:pt x="114081" y="-46301"/>
                  <a:pt x="0" y="19822"/>
                  <a:pt x="0" y="181985"/>
                </a:cubicBezTo>
                <a:lnTo>
                  <a:pt x="0" y="1378677"/>
                </a:lnTo>
                <a:cubicBezTo>
                  <a:pt x="0" y="1541002"/>
                  <a:pt x="114081" y="1607039"/>
                  <a:pt x="254794" y="1526400"/>
                </a:cubicBezTo>
                <a:lnTo>
                  <a:pt x="1300763" y="926545"/>
                </a:lnTo>
                <a:cubicBezTo>
                  <a:pt x="1441523" y="845801"/>
                  <a:pt x="1441523" y="714985"/>
                  <a:pt x="1300763" y="634260"/>
                </a:cubicBezTo>
                <a:lnTo>
                  <a:pt x="254794" y="34414"/>
                </a:lnTo>
                <a:close/>
              </a:path>
            </a:pathLst>
          </a:custGeom>
          <a:solidFill>
            <a:srgbClr val="31C3DB"/>
          </a:solidFill>
          <a:ln w="9525" cap="flat">
            <a:noFill/>
            <a:prstDash val="solid"/>
            <a:miter/>
          </a:ln>
        </p:spPr>
        <p:txBody>
          <a:bodyPr rtlCol="0" anchor="ctr"/>
          <a:lstStyle/>
          <a:p>
            <a:endParaRPr lang="en-IN"/>
          </a:p>
        </p:txBody>
      </p:sp>
      <p:sp>
        <p:nvSpPr>
          <p:cNvPr id="354" name="TextBox 353">
            <a:extLst>
              <a:ext uri="{FF2B5EF4-FFF2-40B4-BE49-F238E27FC236}">
                <a16:creationId xmlns:a16="http://schemas.microsoft.com/office/drawing/2014/main" id="{6A81E6E0-4610-5AF6-E5AD-9E77A8054B14}"/>
              </a:ext>
            </a:extLst>
          </p:cNvPr>
          <p:cNvSpPr txBox="1"/>
          <p:nvPr/>
        </p:nvSpPr>
        <p:spPr>
          <a:xfrm>
            <a:off x="4413942" y="638336"/>
            <a:ext cx="3246402" cy="769441"/>
          </a:xfrm>
          <a:prstGeom prst="rect">
            <a:avLst/>
          </a:prstGeom>
          <a:noFill/>
        </p:spPr>
        <p:txBody>
          <a:bodyPr wrap="none" rtlCol="0">
            <a:spAutoFit/>
          </a:bodyPr>
          <a:lstStyle/>
          <a:p>
            <a:pPr algn="ctr"/>
            <a:r>
              <a:rPr lang="en-IN" sz="4400" dirty="0">
                <a:solidFill>
                  <a:schemeClr val="bg1"/>
                </a:solidFill>
                <a:latin typeface="Poppins ExtraBold" panose="00000900000000000000" pitchFamily="2" charset="0"/>
                <a:ea typeface="ADLaM Display" panose="020F0502020204030204" pitchFamily="2" charset="0"/>
                <a:cs typeface="Poppins ExtraBold" panose="00000900000000000000" pitchFamily="2" charset="0"/>
              </a:rPr>
              <a:t>CONTENTS</a:t>
            </a:r>
          </a:p>
        </p:txBody>
      </p:sp>
      <p:sp>
        <p:nvSpPr>
          <p:cNvPr id="10" name="Right Bracket 9">
            <a:extLst>
              <a:ext uri="{FF2B5EF4-FFF2-40B4-BE49-F238E27FC236}">
                <a16:creationId xmlns:a16="http://schemas.microsoft.com/office/drawing/2014/main" id="{8951DE27-1740-7899-6915-4FF1DF2CA1DB}"/>
              </a:ext>
            </a:extLst>
          </p:cNvPr>
          <p:cNvSpPr/>
          <p:nvPr/>
        </p:nvSpPr>
        <p:spPr>
          <a:xfrm>
            <a:off x="11534783" y="2397497"/>
            <a:ext cx="363553" cy="1778183"/>
          </a:xfrm>
          <a:prstGeom prst="rightBracket">
            <a:avLst>
              <a:gd name="adj" fmla="val 65972"/>
            </a:avLst>
          </a:prstGeom>
          <a:ln w="31750">
            <a:solidFill>
              <a:srgbClr val="31C3D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Graphic 342">
            <a:extLst>
              <a:ext uri="{FF2B5EF4-FFF2-40B4-BE49-F238E27FC236}">
                <a16:creationId xmlns:a16="http://schemas.microsoft.com/office/drawing/2014/main" id="{1C76E76F-614D-3526-7FD5-FD6587931DD0}"/>
              </a:ext>
            </a:extLst>
          </p:cNvPr>
          <p:cNvSpPr/>
          <p:nvPr/>
        </p:nvSpPr>
        <p:spPr>
          <a:xfrm rot="5400000">
            <a:off x="191980" y="4831268"/>
            <a:ext cx="106065" cy="117713"/>
          </a:xfrm>
          <a:custGeom>
            <a:avLst/>
            <a:gdLst>
              <a:gd name="connsiteX0" fmla="*/ 254794 w 1406332"/>
              <a:gd name="connsiteY0" fmla="*/ 34414 h 1560778"/>
              <a:gd name="connsiteX1" fmla="*/ 0 w 1406332"/>
              <a:gd name="connsiteY1" fmla="*/ 181985 h 1560778"/>
              <a:gd name="connsiteX2" fmla="*/ 0 w 1406332"/>
              <a:gd name="connsiteY2" fmla="*/ 1378677 h 1560778"/>
              <a:gd name="connsiteX3" fmla="*/ 254794 w 1406332"/>
              <a:gd name="connsiteY3" fmla="*/ 1526400 h 1560778"/>
              <a:gd name="connsiteX4" fmla="*/ 1300763 w 1406332"/>
              <a:gd name="connsiteY4" fmla="*/ 926545 h 1560778"/>
              <a:gd name="connsiteX5" fmla="*/ 1300763 w 1406332"/>
              <a:gd name="connsiteY5" fmla="*/ 634260 h 1560778"/>
              <a:gd name="connsiteX6" fmla="*/ 254794 w 1406332"/>
              <a:gd name="connsiteY6" fmla="*/ 34414 h 156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6332" h="1560778">
                <a:moveTo>
                  <a:pt x="254794" y="34414"/>
                </a:moveTo>
                <a:cubicBezTo>
                  <a:pt x="114081" y="-46301"/>
                  <a:pt x="0" y="19822"/>
                  <a:pt x="0" y="181985"/>
                </a:cubicBezTo>
                <a:lnTo>
                  <a:pt x="0" y="1378677"/>
                </a:lnTo>
                <a:cubicBezTo>
                  <a:pt x="0" y="1541002"/>
                  <a:pt x="114081" y="1607039"/>
                  <a:pt x="254794" y="1526400"/>
                </a:cubicBezTo>
                <a:lnTo>
                  <a:pt x="1300763" y="926545"/>
                </a:lnTo>
                <a:cubicBezTo>
                  <a:pt x="1441523" y="845801"/>
                  <a:pt x="1441523" y="714985"/>
                  <a:pt x="1300763" y="634260"/>
                </a:cubicBezTo>
                <a:lnTo>
                  <a:pt x="254794" y="34414"/>
                </a:lnTo>
                <a:close/>
              </a:path>
            </a:pathLst>
          </a:custGeom>
          <a:solidFill>
            <a:srgbClr val="31C3DB"/>
          </a:solidFill>
          <a:ln w="9525" cap="flat">
            <a:noFill/>
            <a:prstDash val="solid"/>
            <a:miter/>
          </a:ln>
        </p:spPr>
        <p:txBody>
          <a:bodyPr rtlCol="0" anchor="ctr"/>
          <a:lstStyle/>
          <a:p>
            <a:endParaRPr lang="en-IN"/>
          </a:p>
        </p:txBody>
      </p:sp>
      <p:sp>
        <p:nvSpPr>
          <p:cNvPr id="13" name="Rectangle 12">
            <a:extLst>
              <a:ext uri="{FF2B5EF4-FFF2-40B4-BE49-F238E27FC236}">
                <a16:creationId xmlns:a16="http://schemas.microsoft.com/office/drawing/2014/main" id="{7DE3FB4F-76F5-628C-2000-44B523A84B2B}"/>
              </a:ext>
            </a:extLst>
          </p:cNvPr>
          <p:cNvSpPr/>
          <p:nvPr/>
        </p:nvSpPr>
        <p:spPr>
          <a:xfrm>
            <a:off x="608568" y="5454549"/>
            <a:ext cx="2511265" cy="700314"/>
          </a:xfrm>
          <a:prstGeom prst="rect">
            <a:avLst/>
          </a:prstGeom>
          <a:solidFill>
            <a:srgbClr val="0F4D57"/>
          </a:solidFill>
          <a:ln w="3175">
            <a:solidFill>
              <a:srgbClr val="31C3DB"/>
            </a:solidFill>
          </a:ln>
          <a:effectLst>
            <a:outerShdw blurRad="50800" dist="38100" dir="5400000" algn="t" rotWithShape="0">
              <a:srgbClr val="31C3DB">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t>PROJECT</a:t>
            </a:r>
            <a:r>
              <a:rPr lang="en-US" sz="1600" baseline="0" dirty="0"/>
              <a:t> EVIDENCE</a:t>
            </a:r>
            <a:endParaRPr lang="en-US" sz="1600" dirty="0"/>
          </a:p>
        </p:txBody>
      </p:sp>
      <p:sp>
        <p:nvSpPr>
          <p:cNvPr id="17" name="Graphic 342">
            <a:extLst>
              <a:ext uri="{FF2B5EF4-FFF2-40B4-BE49-F238E27FC236}">
                <a16:creationId xmlns:a16="http://schemas.microsoft.com/office/drawing/2014/main" id="{0824ACDB-7916-3CB2-7E49-F5D7079EBE8E}"/>
              </a:ext>
            </a:extLst>
          </p:cNvPr>
          <p:cNvSpPr/>
          <p:nvPr/>
        </p:nvSpPr>
        <p:spPr>
          <a:xfrm flipH="1">
            <a:off x="6000094" y="3956802"/>
            <a:ext cx="106065" cy="117713"/>
          </a:xfrm>
          <a:custGeom>
            <a:avLst/>
            <a:gdLst>
              <a:gd name="connsiteX0" fmla="*/ 254794 w 1406332"/>
              <a:gd name="connsiteY0" fmla="*/ 34414 h 1560778"/>
              <a:gd name="connsiteX1" fmla="*/ 0 w 1406332"/>
              <a:gd name="connsiteY1" fmla="*/ 181985 h 1560778"/>
              <a:gd name="connsiteX2" fmla="*/ 0 w 1406332"/>
              <a:gd name="connsiteY2" fmla="*/ 1378677 h 1560778"/>
              <a:gd name="connsiteX3" fmla="*/ 254794 w 1406332"/>
              <a:gd name="connsiteY3" fmla="*/ 1526400 h 1560778"/>
              <a:gd name="connsiteX4" fmla="*/ 1300763 w 1406332"/>
              <a:gd name="connsiteY4" fmla="*/ 926545 h 1560778"/>
              <a:gd name="connsiteX5" fmla="*/ 1300763 w 1406332"/>
              <a:gd name="connsiteY5" fmla="*/ 634260 h 1560778"/>
              <a:gd name="connsiteX6" fmla="*/ 254794 w 1406332"/>
              <a:gd name="connsiteY6" fmla="*/ 34414 h 156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6332" h="1560778">
                <a:moveTo>
                  <a:pt x="254794" y="34414"/>
                </a:moveTo>
                <a:cubicBezTo>
                  <a:pt x="114081" y="-46301"/>
                  <a:pt x="0" y="19822"/>
                  <a:pt x="0" y="181985"/>
                </a:cubicBezTo>
                <a:lnTo>
                  <a:pt x="0" y="1378677"/>
                </a:lnTo>
                <a:cubicBezTo>
                  <a:pt x="0" y="1541002"/>
                  <a:pt x="114081" y="1607039"/>
                  <a:pt x="254794" y="1526400"/>
                </a:cubicBezTo>
                <a:lnTo>
                  <a:pt x="1300763" y="926545"/>
                </a:lnTo>
                <a:cubicBezTo>
                  <a:pt x="1441523" y="845801"/>
                  <a:pt x="1441523" y="714985"/>
                  <a:pt x="1300763" y="634260"/>
                </a:cubicBezTo>
                <a:lnTo>
                  <a:pt x="254794" y="34414"/>
                </a:lnTo>
                <a:close/>
              </a:path>
            </a:pathLst>
          </a:custGeom>
          <a:solidFill>
            <a:srgbClr val="31C3DB"/>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198781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3352801" y="729343"/>
            <a:ext cx="4560203" cy="886029"/>
          </a:xfrm>
          <a:prstGeom prst="rect">
            <a:avLst/>
          </a:prstGeom>
        </p:spPr>
      </p:pic>
      <p:sp>
        <p:nvSpPr>
          <p:cNvPr id="14" name="TextBox 14"/>
          <p:cNvSpPr txBox="1"/>
          <p:nvPr/>
        </p:nvSpPr>
        <p:spPr>
          <a:xfrm>
            <a:off x="4114800" y="883304"/>
            <a:ext cx="4198986" cy="581313"/>
          </a:xfrm>
          <a:prstGeom prst="rect">
            <a:avLst/>
          </a:prstGeom>
        </p:spPr>
        <p:txBody>
          <a:bodyPr lIns="0" tIns="0" rIns="0" bIns="0" rtlCol="0" anchor="t">
            <a:spAutoFit/>
          </a:bodyPr>
          <a:lstStyle/>
          <a:p>
            <a:pPr>
              <a:lnSpc>
                <a:spcPts val="4667"/>
              </a:lnSpc>
            </a:pPr>
            <a:r>
              <a:rPr lang="en-US" sz="3600">
                <a:solidFill>
                  <a:srgbClr val="FFFFFF"/>
                </a:solidFill>
                <a:latin typeface="Poppins Bold"/>
              </a:rPr>
              <a:t>Methodology</a:t>
            </a:r>
            <a:endParaRPr lang="en-US" sz="3600" dirty="0">
              <a:solidFill>
                <a:srgbClr val="FFFFFF"/>
              </a:solidFill>
              <a:latin typeface="Poppins Bold"/>
            </a:endParaRPr>
          </a:p>
        </p:txBody>
      </p:sp>
      <p:pic>
        <p:nvPicPr>
          <p:cNvPr id="5" name="Picture 4" descr="A diagram of a raspberry pi&#10;&#10;Description automatically generated with medium confidence">
            <a:extLst>
              <a:ext uri="{FF2B5EF4-FFF2-40B4-BE49-F238E27FC236}">
                <a16:creationId xmlns:a16="http://schemas.microsoft.com/office/drawing/2014/main" id="{64CA8958-3184-075A-A367-7B0E2EC8E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290" y="1894493"/>
            <a:ext cx="6736385" cy="4633893"/>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6236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4" name="TextBox 14"/>
          <p:cNvSpPr txBox="1"/>
          <p:nvPr/>
        </p:nvSpPr>
        <p:spPr>
          <a:xfrm rot="10800000" flipV="1">
            <a:off x="985968" y="4394200"/>
            <a:ext cx="5444697" cy="508001"/>
          </a:xfrm>
          <a:prstGeom prst="rect">
            <a:avLst/>
          </a:prstGeom>
        </p:spPr>
        <p:txBody>
          <a:bodyPr vert="horz" lIns="60960" tIns="30480" rIns="60960" bIns="30480" rtlCol="0" anchor="b">
            <a:normAutofit fontScale="70000" lnSpcReduction="20000"/>
          </a:bodyPr>
          <a:lstStyle/>
          <a:p>
            <a:pPr>
              <a:spcBef>
                <a:spcPct val="0"/>
              </a:spcBef>
              <a:spcAft>
                <a:spcPts val="400"/>
              </a:spcAft>
            </a:pPr>
            <a:endParaRPr lang="en-US" sz="4800" dirty="0">
              <a:solidFill>
                <a:schemeClr val="bg1"/>
              </a:solidFill>
              <a:latin typeface="+mj-lt"/>
              <a:ea typeface="+mj-ea"/>
              <a:cs typeface="+mj-cs"/>
            </a:endParaRPr>
          </a:p>
        </p:txBody>
      </p:sp>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2509520" y="408007"/>
            <a:ext cx="5563771" cy="1084934"/>
          </a:xfrm>
          <a:prstGeom prst="rect">
            <a:avLst/>
          </a:prstGeom>
        </p:spPr>
      </p:pic>
      <p:sp>
        <p:nvSpPr>
          <p:cNvPr id="5" name="TextBox 4">
            <a:extLst>
              <a:ext uri="{FF2B5EF4-FFF2-40B4-BE49-F238E27FC236}">
                <a16:creationId xmlns:a16="http://schemas.microsoft.com/office/drawing/2014/main" id="{095C015D-3357-32F0-E6F6-368ABDB75AD6}"/>
              </a:ext>
            </a:extLst>
          </p:cNvPr>
          <p:cNvSpPr txBox="1"/>
          <p:nvPr/>
        </p:nvSpPr>
        <p:spPr>
          <a:xfrm>
            <a:off x="3125721" y="627308"/>
            <a:ext cx="5195116" cy="646331"/>
          </a:xfrm>
          <a:prstGeom prst="rect">
            <a:avLst/>
          </a:prstGeom>
          <a:noFill/>
        </p:spPr>
        <p:txBody>
          <a:bodyPr wrap="square">
            <a:spAutoFit/>
          </a:bodyPr>
          <a:lstStyle/>
          <a:p>
            <a:pPr>
              <a:spcBef>
                <a:spcPct val="0"/>
              </a:spcBef>
              <a:spcAft>
                <a:spcPts val="400"/>
              </a:spcAft>
            </a:pPr>
            <a:r>
              <a:rPr lang="en-US" sz="3600" dirty="0">
                <a:solidFill>
                  <a:schemeClr val="bg1"/>
                </a:solidFill>
                <a:latin typeface="Poppins Bold" panose="00000800000000000000" charset="0"/>
                <a:ea typeface="+mj-ea"/>
                <a:cs typeface="Poppins Bold" panose="00000800000000000000" charset="0"/>
              </a:rPr>
              <a:t>Current Progress</a:t>
            </a:r>
          </a:p>
        </p:txBody>
      </p:sp>
      <p:sp>
        <p:nvSpPr>
          <p:cNvPr id="6" name="TextBox 5">
            <a:extLst>
              <a:ext uri="{FF2B5EF4-FFF2-40B4-BE49-F238E27FC236}">
                <a16:creationId xmlns:a16="http://schemas.microsoft.com/office/drawing/2014/main" id="{04B2A1BA-2BF9-49DF-6E1A-8DAFB2355AD4}"/>
              </a:ext>
            </a:extLst>
          </p:cNvPr>
          <p:cNvSpPr txBox="1"/>
          <p:nvPr/>
        </p:nvSpPr>
        <p:spPr>
          <a:xfrm>
            <a:off x="821591" y="1832009"/>
            <a:ext cx="7571841" cy="5025991"/>
          </a:xfrm>
          <a:prstGeom prst="rect">
            <a:avLst/>
          </a:prstGeom>
          <a:noFill/>
        </p:spPr>
        <p:txBody>
          <a:bodyPr wrap="square" rtlCol="0">
            <a:spAutoFit/>
          </a:bodyPr>
          <a:lstStyle/>
          <a:p>
            <a:pPr marL="381019" indent="-381019">
              <a:lnSpc>
                <a:spcPct val="150000"/>
              </a:lnSpc>
              <a:buFont typeface="Wingdings" panose="05000000000000000000" pitchFamily="2" charset="2"/>
              <a:buChar char="ü"/>
            </a:pPr>
            <a:r>
              <a:rPr lang="en-US" sz="2400" dirty="0">
                <a:latin typeface="Poppins" panose="020B0502040204020203" pitchFamily="2" charset="0"/>
                <a:cs typeface="Poppins" panose="020B0502040204020203" pitchFamily="2" charset="0"/>
              </a:rPr>
              <a:t>Implementation of cameras to detect objects.</a:t>
            </a:r>
          </a:p>
          <a:p>
            <a:pPr marL="381019" indent="-381019">
              <a:lnSpc>
                <a:spcPct val="150000"/>
              </a:lnSpc>
              <a:buFont typeface="Wingdings" panose="05000000000000000000" pitchFamily="2" charset="2"/>
              <a:buChar char="ü"/>
            </a:pPr>
            <a:r>
              <a:rPr lang="en-US" sz="2400" dirty="0">
                <a:latin typeface="Poppins" panose="020B0502040204020203" pitchFamily="2" charset="0"/>
                <a:cs typeface="Poppins" panose="020B0502040204020203" pitchFamily="2" charset="0"/>
              </a:rPr>
              <a:t>Camera is capable of capture the video of toddler and surroundings.</a:t>
            </a:r>
          </a:p>
          <a:p>
            <a:pPr marL="381019" indent="-381019">
              <a:lnSpc>
                <a:spcPct val="150000"/>
              </a:lnSpc>
              <a:buFont typeface="Wingdings" panose="05000000000000000000" pitchFamily="2" charset="2"/>
              <a:buChar char="ü"/>
            </a:pPr>
            <a:r>
              <a:rPr lang="en-US" sz="2400" dirty="0">
                <a:latin typeface="Poppins" panose="020B0502040204020203" pitchFamily="2" charset="0"/>
                <a:cs typeface="Poppins" panose="020B0502040204020203" pitchFamily="2" charset="0"/>
              </a:rPr>
              <a:t>Trained a dataset through Open CV for detecting some domestic animals. (dog, and cat) </a:t>
            </a:r>
          </a:p>
          <a:p>
            <a:pPr marL="381019" indent="-381019">
              <a:lnSpc>
                <a:spcPct val="150000"/>
              </a:lnSpc>
              <a:buFont typeface="Wingdings" panose="05000000000000000000" pitchFamily="2" charset="2"/>
              <a:buChar char="ü"/>
            </a:pPr>
            <a:r>
              <a:rPr lang="en-US" sz="2400" dirty="0">
                <a:latin typeface="Poppins" panose="020B0502040204020203" pitchFamily="2" charset="0"/>
                <a:cs typeface="Poppins" panose="020B0502040204020203" pitchFamily="2" charset="0"/>
              </a:rPr>
              <a:t>Animal expulsion system done successfully.</a:t>
            </a:r>
          </a:p>
          <a:p>
            <a:pPr>
              <a:lnSpc>
                <a:spcPct val="150000"/>
              </a:lnSpc>
            </a:pPr>
            <a:endParaRPr lang="en-US" sz="2400" dirty="0">
              <a:latin typeface="Poppins" panose="020B0502040204020203" pitchFamily="2" charset="0"/>
              <a:cs typeface="Poppins" panose="020B0502040204020203" pitchFamily="2" charset="0"/>
            </a:endParaRPr>
          </a:p>
        </p:txBody>
      </p:sp>
      <p:pic>
        <p:nvPicPr>
          <p:cNvPr id="2" name="Picture 1" descr="A black circle with a number in it&#10;&#10;Description automatically generated">
            <a:extLst>
              <a:ext uri="{FF2B5EF4-FFF2-40B4-BE49-F238E27FC236}">
                <a16:creationId xmlns:a16="http://schemas.microsoft.com/office/drawing/2014/main" id="{15C72747-B128-F2F5-EB60-EBCD7E73B84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6000" y1="24222" x2="42444" y2="10667"/>
                        <a14:foregroundMark x1="42444" y1="10667" x2="66000" y2="10000"/>
                        <a14:foregroundMark x1="81816" y1="32407" x2="82000" y2="32667"/>
                        <a14:foregroundMark x1="66000" y1="10000" x2="71037" y2="17136"/>
                        <a14:foregroundMark x1="34248" y1="54573" x2="35333" y2="55556"/>
                        <a14:foregroundMark x1="32827" y1="53284" x2="34011" y2="54357"/>
                        <a14:foregroundMark x1="25778" y1="46889" x2="26918" y2="47923"/>
                        <a14:foregroundMark x1="29111" y1="61778" x2="27556" y2="63333"/>
                        <a14:foregroundMark x1="31778" y1="59111" x2="31383" y2="59506"/>
                        <a14:foregroundMark x1="35333" y1="55556" x2="33111" y2="57778"/>
                        <a14:foregroundMark x1="48000" y1="41111" x2="47856" y2="41501"/>
                        <a14:foregroundMark x1="49829" y1="58741" x2="52222" y2="60889"/>
                        <a14:foregroundMark x1="48111" y1="57199" x2="48806" y2="57823"/>
                        <a14:foregroundMark x1="51517" y1="55346" x2="50667" y2="48667"/>
                        <a14:foregroundMark x1="51637" y1="56293" x2="51605" y2="56039"/>
                        <a14:foregroundMark x1="52222" y1="60889" x2="51812" y2="57670"/>
                        <a14:foregroundMark x1="46526" y1="42973" x2="45333" y2="41333"/>
                        <a14:foregroundMark x1="47522" y1="44343" x2="47389" y2="44160"/>
                        <a14:foregroundMark x1="50667" y1="48667" x2="49542" y2="47121"/>
                        <a14:foregroundMark x1="68889" y1="34222" x2="62444" y2="56000"/>
                        <a14:foregroundMark x1="61333" y1="36889" x2="60889" y2="38667"/>
                        <a14:foregroundMark x1="70222" y1="47556" x2="72889" y2="56222"/>
                        <a14:foregroundMark x1="72889" y1="45556" x2="77111" y2="52444"/>
                        <a14:foregroundMark x1="57111" y1="37778" x2="58667" y2="45778"/>
                        <a14:foregroundMark x1="39556" y1="45333" x2="43111" y2="57556"/>
                        <a14:foregroundMark x1="43111" y1="57556" x2="43111" y2="57556"/>
                        <a14:foregroundMark x1="48667" y1="61778" x2="48889" y2="60444"/>
                        <a14:foregroundMark x1="48000" y1="62000" x2="51778" y2="60000"/>
                        <a14:backgroundMark x1="45333" y1="45778" x2="48000" y2="56889"/>
                        <a14:backgroundMark x1="48000" y1="56889" x2="48222" y2="57111"/>
                        <a14:backgroundMark x1="46444" y1="44889" x2="46444" y2="44889"/>
                        <a14:backgroundMark x1="46444" y1="44889" x2="47556" y2="46889"/>
                        <a14:backgroundMark x1="46000" y1="43556" x2="47333" y2="44222"/>
                        <a14:backgroundMark x1="47556" y1="58444" x2="47333" y2="57556"/>
                        <a14:backgroundMark x1="75556" y1="23556" x2="80889" y2="32889"/>
                        <a14:backgroundMark x1="73778" y1="22222" x2="79778" y2="32444"/>
                        <a14:backgroundMark x1="79778" y1="32444" x2="73333" y2="20444"/>
                        <a14:backgroundMark x1="73333" y1="20444" x2="72444" y2="20000"/>
                        <a14:backgroundMark x1="29333" y1="51333" x2="29333" y2="51333"/>
                        <a14:backgroundMark x1="29333" y1="51111" x2="27556" y2="51111"/>
                        <a14:backgroundMark x1="27556" y1="50000" x2="31556" y2="52667"/>
                        <a14:backgroundMark x1="27333" y1="50000" x2="28889" y2="50444"/>
                        <a14:backgroundMark x1="28222" y1="48222" x2="29333" y2="49111"/>
                        <a14:backgroundMark x1="32222" y1="52000" x2="31778" y2="52667"/>
                        <a14:backgroundMark x1="31556" y1="59778" x2="30222" y2="59778"/>
                        <a14:backgroundMark x1="31111" y1="59778" x2="30889" y2="58889"/>
                        <a14:backgroundMark x1="48889" y1="57778" x2="49711" y2="59147"/>
                        <a14:backgroundMark x1="31778" y1="59111" x2="33333" y2="56889"/>
                        <a14:backgroundMark x1="32444" y1="58222" x2="33333" y2="57111"/>
                        <a14:backgroundMark x1="30222" y1="60000" x2="30222" y2="61778"/>
                        <a14:backgroundMark x1="33333" y1="57778" x2="33333" y2="58222"/>
                        <a14:backgroundMark x1="33333" y1="58222" x2="33333" y2="58222"/>
                        <a14:backgroundMark x1="31111" y1="59778" x2="31111" y2="59778"/>
                      </a14:backgroundRemoval>
                    </a14:imgEffect>
                  </a14:imgLayer>
                </a14:imgProps>
              </a:ext>
              <a:ext uri="{28A0092B-C50C-407E-A947-70E740481C1C}">
                <a14:useLocalDpi xmlns:a14="http://schemas.microsoft.com/office/drawing/2010/main" val="0"/>
              </a:ext>
            </a:extLst>
          </a:blip>
          <a:stretch>
            <a:fillRect/>
          </a:stretch>
        </p:blipFill>
        <p:spPr>
          <a:xfrm rot="918921">
            <a:off x="8719961" y="2539220"/>
            <a:ext cx="2856555" cy="2856555"/>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Tree>
    <p:extLst>
      <p:ext uri="{BB962C8B-B14F-4D97-AF65-F5344CB8AC3E}">
        <p14:creationId xmlns:p14="http://schemas.microsoft.com/office/powerpoint/2010/main" val="169381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31598CC-E9D8-46F1-A31D-21527BFD6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1EB4B29-F26A-F2BF-FFFC-A0594E8F8E9E}"/>
              </a:ext>
            </a:extLst>
          </p:cNvPr>
          <p:cNvPicPr>
            <a:picLocks noChangeAspect="1"/>
          </p:cNvPicPr>
          <p:nvPr/>
        </p:nvPicPr>
        <p:blipFill>
          <a:blip r:embed="rId2"/>
          <a:stretch>
            <a:fillRect/>
          </a:stretch>
        </p:blipFill>
        <p:spPr>
          <a:xfrm>
            <a:off x="335907" y="497901"/>
            <a:ext cx="6340801" cy="1137831"/>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
        <p:nvSpPr>
          <p:cNvPr id="5" name="TextBox 4">
            <a:extLst>
              <a:ext uri="{FF2B5EF4-FFF2-40B4-BE49-F238E27FC236}">
                <a16:creationId xmlns:a16="http://schemas.microsoft.com/office/drawing/2014/main" id="{BB429FF9-FA9B-CD2E-A9CB-CDCC26F6C4DF}"/>
              </a:ext>
            </a:extLst>
          </p:cNvPr>
          <p:cNvSpPr txBox="1"/>
          <p:nvPr/>
        </p:nvSpPr>
        <p:spPr>
          <a:xfrm>
            <a:off x="537979" y="477998"/>
            <a:ext cx="6231894"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dirty="0">
                <a:solidFill>
                  <a:schemeClr val="bg1"/>
                </a:solidFill>
                <a:latin typeface="Poppins Bold" panose="00000800000000000000" charset="0"/>
                <a:ea typeface="+mj-ea"/>
                <a:cs typeface="Poppins Bold" panose="00000800000000000000" charset="0"/>
              </a:rPr>
              <a:t>Results &amp; Discussion </a:t>
            </a:r>
          </a:p>
        </p:txBody>
      </p:sp>
      <p:sp>
        <p:nvSpPr>
          <p:cNvPr id="38" name="Freeform: Shape 37">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TextBox 30">
            <a:extLst>
              <a:ext uri="{FF2B5EF4-FFF2-40B4-BE49-F238E27FC236}">
                <a16:creationId xmlns:a16="http://schemas.microsoft.com/office/drawing/2014/main" id="{6A3AD992-6910-B778-07F4-047C3FDEBA9F}"/>
              </a:ext>
            </a:extLst>
          </p:cNvPr>
          <p:cNvSpPr txBox="1"/>
          <p:nvPr/>
        </p:nvSpPr>
        <p:spPr>
          <a:xfrm>
            <a:off x="838200" y="1825625"/>
            <a:ext cx="5393361" cy="4351338"/>
          </a:xfrm>
          <a:prstGeom prst="rect">
            <a:avLst/>
          </a:prstGeom>
        </p:spPr>
        <p:txBody>
          <a:bodyPr vert="horz" lIns="91440" tIns="45720" rIns="91440" bIns="45720" rtlCol="0">
            <a:normAutofit fontScale="92500"/>
          </a:bodyPr>
          <a:lstStyle/>
          <a:p>
            <a:pPr>
              <a:lnSpc>
                <a:spcPct val="90000"/>
              </a:lnSpc>
              <a:spcAft>
                <a:spcPts val="500"/>
              </a:spcAft>
            </a:pPr>
            <a:endParaRPr lang="en-US" sz="2000" b="1" u="sng" dirty="0">
              <a:latin typeface="Poppins Medium" panose="00000600000000000000" pitchFamily="2" charset="0"/>
              <a:cs typeface="Poppins Medium" panose="00000600000000000000" pitchFamily="2" charset="0"/>
            </a:endParaRPr>
          </a:p>
          <a:p>
            <a:pPr>
              <a:lnSpc>
                <a:spcPct val="150000"/>
              </a:lnSpc>
              <a:spcAft>
                <a:spcPts val="500"/>
              </a:spcAft>
            </a:pPr>
            <a:r>
              <a:rPr lang="en-US" sz="2000" b="1" u="sng" dirty="0">
                <a:latin typeface="Poppins Medium" panose="00000600000000000000" pitchFamily="2" charset="0"/>
                <a:cs typeface="Poppins Medium" panose="00000600000000000000" pitchFamily="2" charset="0"/>
              </a:rPr>
              <a:t>Results </a:t>
            </a:r>
          </a:p>
          <a:p>
            <a:pPr marL="342900" indent="-228600">
              <a:lnSpc>
                <a:spcPct val="150000"/>
              </a:lnSpc>
              <a:spcAft>
                <a:spcPts val="500"/>
              </a:spcAft>
              <a:buFont typeface="Arial" panose="020B0604020202020204" pitchFamily="34" charset="0"/>
              <a:buChar char="•"/>
            </a:pPr>
            <a:r>
              <a:rPr lang="en-US" sz="2000" dirty="0">
                <a:latin typeface="Poppins Medium" panose="00000600000000000000" pitchFamily="2" charset="0"/>
                <a:cs typeface="Poppins Medium" panose="00000600000000000000" pitchFamily="2" charset="0"/>
              </a:rPr>
              <a:t>Detect invasion of animals.</a:t>
            </a:r>
          </a:p>
          <a:p>
            <a:pPr marL="342900" indent="-228600">
              <a:lnSpc>
                <a:spcPct val="150000"/>
              </a:lnSpc>
              <a:spcAft>
                <a:spcPts val="500"/>
              </a:spcAft>
              <a:buFont typeface="Arial" panose="020B0604020202020204" pitchFamily="34" charset="0"/>
              <a:buChar char="•"/>
            </a:pPr>
            <a:r>
              <a:rPr lang="en-US" sz="2000" dirty="0">
                <a:latin typeface="Poppins Medium" panose="00000600000000000000" pitchFamily="2" charset="0"/>
                <a:cs typeface="Poppins Medium" panose="00000600000000000000" pitchFamily="2" charset="0"/>
              </a:rPr>
              <a:t>Generate a sound to expel the animal.</a:t>
            </a:r>
          </a:p>
          <a:p>
            <a:pPr marL="342900" indent="-228600">
              <a:lnSpc>
                <a:spcPct val="150000"/>
              </a:lnSpc>
              <a:spcAft>
                <a:spcPts val="500"/>
              </a:spcAft>
              <a:buFont typeface="Arial" panose="020B0604020202020204" pitchFamily="34" charset="0"/>
              <a:buChar char="•"/>
            </a:pPr>
            <a:endParaRPr lang="en-US" sz="2000" dirty="0">
              <a:latin typeface="Poppins Medium" panose="00000600000000000000" pitchFamily="2" charset="0"/>
              <a:cs typeface="Poppins Medium" panose="00000600000000000000" pitchFamily="2" charset="0"/>
            </a:endParaRPr>
          </a:p>
          <a:p>
            <a:pPr>
              <a:lnSpc>
                <a:spcPct val="150000"/>
              </a:lnSpc>
              <a:spcAft>
                <a:spcPts val="500"/>
              </a:spcAft>
            </a:pPr>
            <a:r>
              <a:rPr lang="en-US" sz="2000" b="1" u="sng" dirty="0">
                <a:latin typeface="Poppins Medium" panose="00000600000000000000" pitchFamily="2" charset="0"/>
                <a:cs typeface="Poppins Medium" panose="00000600000000000000" pitchFamily="2" charset="0"/>
              </a:rPr>
              <a:t>Discussion</a:t>
            </a:r>
          </a:p>
          <a:p>
            <a:pPr marL="342900" indent="-228600">
              <a:lnSpc>
                <a:spcPct val="150000"/>
              </a:lnSpc>
              <a:spcAft>
                <a:spcPts val="500"/>
              </a:spcAft>
              <a:buFont typeface="Arial" panose="020B0604020202020204" pitchFamily="34" charset="0"/>
              <a:buChar char="•"/>
            </a:pPr>
            <a:r>
              <a:rPr lang="en-US" sz="2000" dirty="0">
                <a:latin typeface="Poppins Medium" panose="00000600000000000000" pitchFamily="2" charset="0"/>
                <a:cs typeface="Poppins Medium" panose="00000600000000000000" pitchFamily="2" charset="0"/>
              </a:rPr>
              <a:t>Enhancement of accuracy in animal detection.</a:t>
            </a:r>
          </a:p>
          <a:p>
            <a:pPr marL="342900" indent="-228600">
              <a:lnSpc>
                <a:spcPct val="150000"/>
              </a:lnSpc>
              <a:spcAft>
                <a:spcPts val="500"/>
              </a:spcAft>
              <a:buFont typeface="Arial" panose="020B0604020202020204" pitchFamily="34" charset="0"/>
              <a:buChar char="•"/>
            </a:pPr>
            <a:r>
              <a:rPr lang="en-US" sz="2000" dirty="0">
                <a:latin typeface="Poppins Medium" panose="00000600000000000000" pitchFamily="2" charset="0"/>
                <a:cs typeface="Poppins Medium" panose="00000600000000000000" pitchFamily="2" charset="0"/>
              </a:rPr>
              <a:t>Low FPS Issue.</a:t>
            </a:r>
          </a:p>
          <a:p>
            <a:pPr marL="57150" indent="-228600">
              <a:lnSpc>
                <a:spcPct val="90000"/>
              </a:lnSpc>
              <a:spcAft>
                <a:spcPts val="500"/>
              </a:spcAft>
              <a:buFont typeface="Arial" panose="020B0604020202020204" pitchFamily="34" charset="0"/>
              <a:buChar char="•"/>
            </a:pPr>
            <a:endParaRPr lang="en-US" dirty="0"/>
          </a:p>
        </p:txBody>
      </p:sp>
      <p:sp>
        <p:nvSpPr>
          <p:cNvPr id="40" name="Oval 39">
            <a:extLst>
              <a:ext uri="{FF2B5EF4-FFF2-40B4-BE49-F238E27FC236}">
                <a16:creationId xmlns:a16="http://schemas.microsoft.com/office/drawing/2014/main" id="{3B438362-1E1E-4C62-A99E-4134CB163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631"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7F40003-8984-605F-B47A-D59856141AFD}"/>
              </a:ext>
            </a:extLst>
          </p:cNvPr>
          <p:cNvPicPr>
            <a:picLocks noChangeAspect="1"/>
          </p:cNvPicPr>
          <p:nvPr/>
        </p:nvPicPr>
        <p:blipFill>
          <a:blip r:embed="rId3"/>
          <a:stretch>
            <a:fillRect/>
          </a:stretch>
        </p:blipFill>
        <p:spPr>
          <a:xfrm>
            <a:off x="7225033" y="754904"/>
            <a:ext cx="5118857" cy="2815370"/>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
        <p:nvSpPr>
          <p:cNvPr id="42" name="Freeform: Shape 41">
            <a:extLst>
              <a:ext uri="{FF2B5EF4-FFF2-40B4-BE49-F238E27FC236}">
                <a16:creationId xmlns:a16="http://schemas.microsoft.com/office/drawing/2014/main" id="{6C077334-5571-4B83-A83E-4CCCFA7B5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632" y="0"/>
            <a:ext cx="2093996" cy="1402773"/>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44" name="Straight Connector 43">
            <a:extLst>
              <a:ext uri="{FF2B5EF4-FFF2-40B4-BE49-F238E27FC236}">
                <a16:creationId xmlns:a16="http://schemas.microsoft.com/office/drawing/2014/main" id="{2F61ABFD-DE05-41FD-A6B7-6D40196C15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55865" y="1026771"/>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0F646DF8-223D-47DD-95B1-F2654229E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8" name="Arc 47">
            <a:extLst>
              <a:ext uri="{FF2B5EF4-FFF2-40B4-BE49-F238E27FC236}">
                <a16:creationId xmlns:a16="http://schemas.microsoft.com/office/drawing/2014/main" id="{4D3DC50D-CA0F-48F9-B17E-20D8669AA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97791" y="402001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7887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3352800" y="729343"/>
            <a:ext cx="5435600" cy="886029"/>
          </a:xfrm>
          <a:prstGeom prst="rect">
            <a:avLst/>
          </a:prstGeom>
        </p:spPr>
      </p:pic>
      <p:sp>
        <p:nvSpPr>
          <p:cNvPr id="14" name="TextBox 14"/>
          <p:cNvSpPr txBox="1"/>
          <p:nvPr/>
        </p:nvSpPr>
        <p:spPr>
          <a:xfrm>
            <a:off x="4538614" y="883303"/>
            <a:ext cx="4198986" cy="557332"/>
          </a:xfrm>
          <a:prstGeom prst="rect">
            <a:avLst/>
          </a:prstGeom>
        </p:spPr>
        <p:txBody>
          <a:bodyPr lIns="0" tIns="0" rIns="0" bIns="0" rtlCol="0" anchor="t">
            <a:spAutoFit/>
          </a:bodyPr>
          <a:lstStyle/>
          <a:p>
            <a:pPr>
              <a:lnSpc>
                <a:spcPts val="4667"/>
              </a:lnSpc>
            </a:pPr>
            <a:r>
              <a:rPr lang="en-US" sz="2933" dirty="0">
                <a:solidFill>
                  <a:srgbClr val="FFFFFF"/>
                </a:solidFill>
                <a:latin typeface="Poppins Bold"/>
              </a:rPr>
              <a:t>Project Evidence</a:t>
            </a:r>
          </a:p>
        </p:txBody>
      </p:sp>
      <p:pic>
        <p:nvPicPr>
          <p:cNvPr id="3" name="Picture 2" descr="A screenshot of a computer&#10;&#10;Description automatically generated with medium confidence">
            <a:extLst>
              <a:ext uri="{FF2B5EF4-FFF2-40B4-BE49-F238E27FC236}">
                <a16:creationId xmlns:a16="http://schemas.microsoft.com/office/drawing/2014/main" id="{DA7EB2B2-F47B-C7D2-52D4-B8A3C2D4A19C}"/>
              </a:ext>
            </a:extLst>
          </p:cNvPr>
          <p:cNvPicPr>
            <a:picLocks noChangeAspect="1"/>
          </p:cNvPicPr>
          <p:nvPr/>
        </p:nvPicPr>
        <p:blipFill rotWithShape="1">
          <a:blip r:embed="rId3">
            <a:extLst>
              <a:ext uri="{28A0092B-C50C-407E-A947-70E740481C1C}">
                <a14:useLocalDpi xmlns:a14="http://schemas.microsoft.com/office/drawing/2010/main" val="0"/>
              </a:ext>
            </a:extLst>
          </a:blip>
          <a:srcRect t="12880"/>
          <a:stretch/>
        </p:blipFill>
        <p:spPr>
          <a:xfrm>
            <a:off x="4267200" y="2108200"/>
            <a:ext cx="3790950" cy="4403573"/>
          </a:xfrm>
          <a:prstGeom prst="rect">
            <a:avLst/>
          </a:prstGeom>
        </p:spPr>
      </p:pic>
    </p:spTree>
    <p:extLst>
      <p:ext uri="{BB962C8B-B14F-4D97-AF65-F5344CB8AC3E}">
        <p14:creationId xmlns:p14="http://schemas.microsoft.com/office/powerpoint/2010/main" val="128177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3352800" y="729343"/>
            <a:ext cx="5435600" cy="886029"/>
          </a:xfrm>
          <a:prstGeom prst="rect">
            <a:avLst/>
          </a:prstGeom>
        </p:spPr>
      </p:pic>
      <p:sp>
        <p:nvSpPr>
          <p:cNvPr id="14" name="TextBox 14"/>
          <p:cNvSpPr txBox="1"/>
          <p:nvPr/>
        </p:nvSpPr>
        <p:spPr>
          <a:xfrm>
            <a:off x="4538614" y="883303"/>
            <a:ext cx="4198986" cy="557332"/>
          </a:xfrm>
          <a:prstGeom prst="rect">
            <a:avLst/>
          </a:prstGeom>
        </p:spPr>
        <p:txBody>
          <a:bodyPr lIns="0" tIns="0" rIns="0" bIns="0" rtlCol="0" anchor="t">
            <a:spAutoFit/>
          </a:bodyPr>
          <a:lstStyle/>
          <a:p>
            <a:pPr>
              <a:lnSpc>
                <a:spcPts val="4667"/>
              </a:lnSpc>
            </a:pPr>
            <a:r>
              <a:rPr lang="en-US" sz="2933" dirty="0">
                <a:solidFill>
                  <a:srgbClr val="FFFFFF"/>
                </a:solidFill>
                <a:latin typeface="Poppins Bold"/>
              </a:rPr>
              <a:t>Project Evidence</a:t>
            </a:r>
          </a:p>
        </p:txBody>
      </p:sp>
      <p:pic>
        <p:nvPicPr>
          <p:cNvPr id="6" name="Picture 5" descr="A picture containing text, computer, computer, pet&#10;&#10;Description automatically generated">
            <a:extLst>
              <a:ext uri="{FF2B5EF4-FFF2-40B4-BE49-F238E27FC236}">
                <a16:creationId xmlns:a16="http://schemas.microsoft.com/office/drawing/2014/main" id="{F53DA591-4E4B-A665-37F2-5E746696B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725" y="1769332"/>
            <a:ext cx="3622675" cy="4830234"/>
          </a:xfrm>
          <a:prstGeom prst="rect">
            <a:avLst/>
          </a:prstGeom>
        </p:spPr>
      </p:pic>
    </p:spTree>
    <p:extLst>
      <p:ext uri="{BB962C8B-B14F-4D97-AF65-F5344CB8AC3E}">
        <p14:creationId xmlns:p14="http://schemas.microsoft.com/office/powerpoint/2010/main" val="136587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1" name="TextBox 21"/>
          <p:cNvSpPr txBox="1"/>
          <p:nvPr/>
        </p:nvSpPr>
        <p:spPr>
          <a:xfrm>
            <a:off x="728663" y="2252849"/>
            <a:ext cx="371475" cy="392906"/>
          </a:xfrm>
          <a:prstGeom prst="rect">
            <a:avLst/>
          </a:prstGeom>
        </p:spPr>
        <p:txBody>
          <a:bodyPr lIns="33867" tIns="33867" rIns="33867" bIns="33867" rtlCol="0" anchor="ctr"/>
          <a:lstStyle/>
          <a:p>
            <a:pPr algn="ctr">
              <a:lnSpc>
                <a:spcPts val="1773"/>
              </a:lnSpc>
            </a:pPr>
            <a:endParaRPr sz="1200"/>
          </a:p>
        </p:txBody>
      </p:sp>
      <p:pic>
        <p:nvPicPr>
          <p:cNvPr id="27" name="Picture 26">
            <a:extLst>
              <a:ext uri="{FF2B5EF4-FFF2-40B4-BE49-F238E27FC236}">
                <a16:creationId xmlns:a16="http://schemas.microsoft.com/office/drawing/2014/main" id="{0D28892E-D458-7B60-13E1-5F9AD93763D8}"/>
              </a:ext>
            </a:extLst>
          </p:cNvPr>
          <p:cNvPicPr>
            <a:picLocks noChangeAspect="1"/>
          </p:cNvPicPr>
          <p:nvPr/>
        </p:nvPicPr>
        <p:blipFill>
          <a:blip r:embed="rId2"/>
          <a:stretch>
            <a:fillRect/>
          </a:stretch>
        </p:blipFill>
        <p:spPr>
          <a:xfrm>
            <a:off x="3111903" y="273342"/>
            <a:ext cx="5464061" cy="887307"/>
          </a:xfrm>
          <a:prstGeom prst="rect">
            <a:avLst/>
          </a:prstGeom>
        </p:spPr>
      </p:pic>
      <p:sp>
        <p:nvSpPr>
          <p:cNvPr id="14" name="TextBox 14"/>
          <p:cNvSpPr txBox="1"/>
          <p:nvPr/>
        </p:nvSpPr>
        <p:spPr>
          <a:xfrm>
            <a:off x="3534842" y="415630"/>
            <a:ext cx="4618182" cy="610039"/>
          </a:xfrm>
          <a:prstGeom prst="rect">
            <a:avLst/>
          </a:prstGeom>
        </p:spPr>
        <p:txBody>
          <a:bodyPr wrap="square" lIns="0" tIns="0" rIns="0" bIns="0" rtlCol="0" anchor="t">
            <a:spAutoFit/>
          </a:bodyPr>
          <a:lstStyle/>
          <a:p>
            <a:pPr algn="ctr">
              <a:lnSpc>
                <a:spcPts val="4667"/>
              </a:lnSpc>
            </a:pPr>
            <a:r>
              <a:rPr lang="en-US" sz="4400" dirty="0">
                <a:solidFill>
                  <a:srgbClr val="FFFFFF"/>
                </a:solidFill>
                <a:latin typeface="Poppins Bold"/>
              </a:rPr>
              <a:t>References </a:t>
            </a:r>
          </a:p>
        </p:txBody>
      </p:sp>
      <p:sp>
        <p:nvSpPr>
          <p:cNvPr id="2" name="TextBox 1">
            <a:extLst>
              <a:ext uri="{FF2B5EF4-FFF2-40B4-BE49-F238E27FC236}">
                <a16:creationId xmlns:a16="http://schemas.microsoft.com/office/drawing/2014/main" id="{22F1F020-472A-BB43-7E20-7F2EA7A145C9}"/>
              </a:ext>
            </a:extLst>
          </p:cNvPr>
          <p:cNvSpPr txBox="1"/>
          <p:nvPr/>
        </p:nvSpPr>
        <p:spPr>
          <a:xfrm>
            <a:off x="512618" y="1496291"/>
            <a:ext cx="11416146" cy="4011867"/>
          </a:xfrm>
          <a:prstGeom prst="rect">
            <a:avLst/>
          </a:prstGeom>
          <a:noFill/>
        </p:spPr>
        <p:txBody>
          <a:bodyPr wrap="square" rtlCol="0">
            <a:spAutoFit/>
          </a:bodyPr>
          <a:lstStyle/>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P. </a:t>
            </a:r>
            <a:r>
              <a:rPr lang="en-US" sz="1800" b="0" i="0" u="none" strike="noStrike" baseline="0" dirty="0" err="1">
                <a:solidFill>
                  <a:srgbClr val="000000"/>
                </a:solidFill>
                <a:latin typeface="Times New Roman" panose="02020603050405020304" pitchFamily="18" charset="0"/>
              </a:rPr>
              <a:t>Sreevardhan</a:t>
            </a:r>
            <a:r>
              <a:rPr lang="en-US" sz="1800" b="0" i="0" u="none" strike="noStrike" baseline="0" dirty="0">
                <a:solidFill>
                  <a:srgbClr val="000000"/>
                </a:solidFill>
                <a:latin typeface="Times New Roman" panose="02020603050405020304" pitchFamily="18" charset="0"/>
              </a:rPr>
              <a:t>, B. </a:t>
            </a:r>
            <a:r>
              <a:rPr lang="en-US" sz="1800" b="0" i="0" u="none" strike="noStrike" baseline="0" dirty="0" err="1">
                <a:solidFill>
                  <a:srgbClr val="000000"/>
                </a:solidFill>
                <a:latin typeface="Times New Roman" panose="02020603050405020304" pitchFamily="18" charset="0"/>
              </a:rPr>
              <a:t>Vidheya</a:t>
            </a:r>
            <a:r>
              <a:rPr lang="en-US" sz="1800" b="0" i="0" u="none" strike="noStrike" baseline="0" dirty="0">
                <a:solidFill>
                  <a:srgbClr val="000000"/>
                </a:solidFill>
                <a:latin typeface="Times New Roman" panose="02020603050405020304" pitchFamily="18" charset="0"/>
              </a:rPr>
              <a:t> Raju, and Durgesh Nandan, " Animal Repellents from Agricultural Fields," Department of Electronics and Communication Engineering, 2020. [Online]. Available: https://link.springer.com/chapter/10.1007/978-981-15-4851-2_12 </a:t>
            </a:r>
          </a:p>
          <a:p>
            <a:r>
              <a:rPr lang="en-US" sz="1800" b="0" i="0" u="none" strike="noStrike" baseline="0" dirty="0">
                <a:solidFill>
                  <a:srgbClr val="000000"/>
                </a:solidFill>
                <a:latin typeface="Times New Roman" panose="02020603050405020304" pitchFamily="18" charset="0"/>
              </a:rPr>
              <a:t>	</a:t>
            </a:r>
          </a:p>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Waheb</a:t>
            </a:r>
            <a:r>
              <a:rPr lang="en-US" sz="1800" b="0" i="0" u="none" strike="noStrike" baseline="0" dirty="0">
                <a:solidFill>
                  <a:srgbClr val="000000"/>
                </a:solidFill>
                <a:latin typeface="Times New Roman" panose="02020603050405020304" pitchFamily="18" charset="0"/>
              </a:rPr>
              <a:t> A. Jabbar, </a:t>
            </a:r>
            <a:r>
              <a:rPr lang="en-US" sz="1800" b="0" i="0" u="none" strike="noStrike" baseline="0" dirty="0" err="1">
                <a:solidFill>
                  <a:srgbClr val="000000"/>
                </a:solidFill>
                <a:latin typeface="Times New Roman" panose="02020603050405020304" pitchFamily="18" charset="0"/>
              </a:rPr>
              <a:t>Saidatul</a:t>
            </a:r>
            <a:r>
              <a:rPr lang="en-US" sz="1800" b="0" i="0" u="none" strike="noStrike" baseline="0" dirty="0">
                <a:solidFill>
                  <a:srgbClr val="000000"/>
                </a:solidFill>
                <a:latin typeface="Times New Roman" panose="02020603050405020304" pitchFamily="18" charset="0"/>
              </a:rPr>
              <a:t> N. I. S. Hamid, Akram A. </a:t>
            </a:r>
            <a:r>
              <a:rPr lang="en-US" sz="1800" b="0" i="0" u="none" strike="noStrike" baseline="0" dirty="0" err="1">
                <a:solidFill>
                  <a:srgbClr val="000000"/>
                </a:solidFill>
                <a:latin typeface="Times New Roman" panose="02020603050405020304" pitchFamily="18" charset="0"/>
              </a:rPr>
              <a:t>Almohammedi</a:t>
            </a:r>
            <a:r>
              <a:rPr lang="en-US" sz="1800" b="0" i="0" u="none" strike="noStrike" baseline="0" dirty="0">
                <a:solidFill>
                  <a:srgbClr val="000000"/>
                </a:solidFill>
                <a:latin typeface="Times New Roman" panose="02020603050405020304" pitchFamily="18" charset="0"/>
              </a:rPr>
              <a:t>, " 3) Internet of Things-Based Baby Monitoring System for Smart Cradle," July 2019. [Online]. Available: https://ieeexplore.ieee.org/abstract/document/8760478 </a:t>
            </a:r>
          </a:p>
          <a:p>
            <a:pPr marL="285750" indent="-285750">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buFont typeface="Arial" panose="020B0604020202020204" pitchFamily="34" charset="0"/>
              <a:buChar char="•"/>
            </a:pPr>
            <a:r>
              <a:rPr lang="en-US" dirty="0">
                <a:solidFill>
                  <a:srgbClr val="000000"/>
                </a:solidFill>
                <a:latin typeface="Times New Roman" panose="02020603050405020304" pitchFamily="18" charset="0"/>
              </a:rPr>
              <a:t>[3]  </a:t>
            </a:r>
            <a:r>
              <a:rPr lang="en-US" sz="1800" b="0" i="0" u="none" strike="noStrike" baseline="0" dirty="0">
                <a:solidFill>
                  <a:srgbClr val="000000"/>
                </a:solidFill>
                <a:latin typeface="Times New Roman" panose="02020603050405020304" pitchFamily="18" charset="0"/>
              </a:rPr>
              <a:t>Harish S; Sudesh Rao; </a:t>
            </a:r>
            <a:r>
              <a:rPr lang="en-US" sz="1800" b="0" i="0" u="none" strike="noStrike" baseline="0" dirty="0" err="1">
                <a:solidFill>
                  <a:srgbClr val="000000"/>
                </a:solidFill>
                <a:latin typeface="Times New Roman" panose="02020603050405020304" pitchFamily="18" charset="0"/>
              </a:rPr>
              <a:t>Chethan</a:t>
            </a:r>
            <a:r>
              <a:rPr lang="en-US" sz="1800" b="0" i="0" u="none" strike="noStrike" baseline="0" dirty="0">
                <a:solidFill>
                  <a:srgbClr val="000000"/>
                </a:solidFill>
                <a:latin typeface="Times New Roman" panose="02020603050405020304" pitchFamily="18" charset="0"/>
              </a:rPr>
              <a:t> P, “Research on </a:t>
            </a:r>
            <a:r>
              <a:rPr lang="en-US" sz="1800" b="0" i="0" u="none" strike="noStrike" baseline="0" dirty="0" err="1">
                <a:solidFill>
                  <a:srgbClr val="000000"/>
                </a:solidFill>
                <a:latin typeface="Times New Roman" panose="02020603050405020304" pitchFamily="18" charset="0"/>
              </a:rPr>
              <a:t>Survivalence</a:t>
            </a:r>
            <a:r>
              <a:rPr lang="en-US" sz="1800" b="0" i="0" u="none" strike="noStrike" baseline="0" dirty="0">
                <a:solidFill>
                  <a:srgbClr val="000000"/>
                </a:solidFill>
                <a:latin typeface="Times New Roman" panose="02020603050405020304" pitchFamily="18" charset="0"/>
              </a:rPr>
              <a:t> of Rouge Wild Animals Using Image Processing and IOT,” </a:t>
            </a:r>
            <a:r>
              <a:rPr lang="en-US" sz="1800" b="0" i="1" u="none" strike="noStrike" baseline="0" dirty="0">
                <a:solidFill>
                  <a:srgbClr val="000000"/>
                </a:solidFill>
                <a:latin typeface="Times New Roman" panose="02020603050405020304" pitchFamily="18" charset="0"/>
              </a:rPr>
              <a:t>Proceedings of </a:t>
            </a:r>
            <a:r>
              <a:rPr lang="en-US" sz="1800" b="0" i="0" u="none" strike="noStrike" baseline="0" dirty="0">
                <a:solidFill>
                  <a:srgbClr val="000000"/>
                </a:solidFill>
                <a:latin typeface="Times New Roman" panose="02020603050405020304" pitchFamily="18" charset="0"/>
              </a:rPr>
              <a:t>2019 1st International Conference on Advances in Information Technology (ICAIT), 25-27 July 2019, </a:t>
            </a:r>
            <a:r>
              <a:rPr lang="en-US" sz="1800" b="0" i="0" u="none" strike="noStrike" baseline="0" dirty="0" err="1">
                <a:solidFill>
                  <a:srgbClr val="000000"/>
                </a:solidFill>
                <a:latin typeface="Times New Roman" panose="02020603050405020304" pitchFamily="18" charset="0"/>
              </a:rPr>
              <a:t>doi</a:t>
            </a:r>
            <a:r>
              <a:rPr lang="en-US" sz="1800" b="0" i="0" u="none" strike="noStrike" baseline="0" dirty="0">
                <a:solidFill>
                  <a:srgbClr val="000000"/>
                </a:solidFill>
                <a:latin typeface="Times New Roman" panose="02020603050405020304" pitchFamily="18" charset="0"/>
              </a:rPr>
              <a:t>: 10.1109/ICAIT47043.2019.8987324. 	</a:t>
            </a:r>
          </a:p>
          <a:p>
            <a:pPr marL="342900" indent="-342900">
              <a:buFont typeface="Arial" panose="020B0604020202020204" pitchFamily="34" charset="0"/>
              <a:buChar char="•"/>
            </a:pPr>
            <a:endParaRPr lang="en-US" dirty="0">
              <a:solidFill>
                <a:srgbClr val="000000"/>
              </a:solidFill>
              <a:latin typeface="Times New Roman" panose="02020603050405020304" pitchFamily="18" charset="0"/>
              <a:ea typeface="Arial" panose="020B0604020202020204" pitchFamily="34" charset="0"/>
            </a:endParaRPr>
          </a:p>
          <a:p>
            <a:pPr marL="342900" marR="0" indent="-342900">
              <a:lnSpc>
                <a:spcPct val="115000"/>
              </a:lnSpc>
              <a:spcBef>
                <a:spcPts val="0"/>
              </a:spcBef>
              <a:spcAft>
                <a:spcPts val="0"/>
              </a:spcAft>
              <a:buFont typeface="Arial" panose="020B0604020202020204" pitchFamily="34" charset="0"/>
              <a:buChar char="•"/>
            </a:pPr>
            <a:endParaRPr lang="en-US" sz="1800" dirty="0">
              <a:solidFill>
                <a:srgbClr val="000000"/>
              </a:solidFill>
              <a:effectLst/>
              <a:latin typeface="Arial" panose="020B0604020202020204" pitchFamily="34" charset="0"/>
              <a:ea typeface="Arial" panose="020B0604020202020204" pitchFamily="34" charset="0"/>
            </a:endParaRPr>
          </a:p>
          <a:p>
            <a:pPr marL="342900" indent="-342900">
              <a:buFont typeface="Arial" panose="020B0604020202020204" pitchFamily="34" charset="0"/>
              <a:buChar char="•"/>
            </a:pPr>
            <a:endParaRPr lang="en-US" sz="1800" b="0" i="0" u="none" strike="noStrike" baseline="0" dirty="0">
              <a:solidFill>
                <a:srgbClr val="000000"/>
              </a:solidFill>
              <a:latin typeface="Times New Roman" panose="02020603050405020304" pitchFamily="18" charset="0"/>
            </a:endParaRP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9004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TextBox 9"/>
          <p:cNvSpPr txBox="1"/>
          <p:nvPr/>
        </p:nvSpPr>
        <p:spPr>
          <a:xfrm>
            <a:off x="1127191" y="3277842"/>
            <a:ext cx="6955731" cy="1252394"/>
          </a:xfrm>
          <a:prstGeom prst="rect">
            <a:avLst/>
          </a:prstGeom>
        </p:spPr>
        <p:txBody>
          <a:bodyPr wrap="square" lIns="0" tIns="0" rIns="0" bIns="0" rtlCol="0" anchor="t">
            <a:spAutoFit/>
          </a:bodyPr>
          <a:lstStyle/>
          <a:p>
            <a:pPr algn="just">
              <a:lnSpc>
                <a:spcPct val="150000"/>
              </a:lnSpc>
            </a:pPr>
            <a:r>
              <a:rPr lang="en-GB" sz="1867" dirty="0">
                <a:solidFill>
                  <a:srgbClr val="000000"/>
                </a:solidFill>
                <a:latin typeface="Poppins"/>
              </a:rPr>
              <a:t>BSc (Hons) in Information Technology </a:t>
            </a:r>
          </a:p>
          <a:p>
            <a:pPr algn="just">
              <a:lnSpc>
                <a:spcPct val="150000"/>
              </a:lnSpc>
            </a:pPr>
            <a:r>
              <a:rPr lang="en-GB" sz="1867" dirty="0">
                <a:solidFill>
                  <a:srgbClr val="000000"/>
                </a:solidFill>
                <a:latin typeface="Poppins"/>
              </a:rPr>
              <a:t>Specializing in Computer Systems &amp; Network Engineering</a:t>
            </a:r>
          </a:p>
          <a:p>
            <a:pPr algn="just">
              <a:lnSpc>
                <a:spcPct val="150000"/>
              </a:lnSpc>
            </a:pPr>
            <a:endParaRPr lang="en-GB" sz="1867" dirty="0">
              <a:solidFill>
                <a:srgbClr val="000000"/>
              </a:solidFill>
              <a:latin typeface="Poppins"/>
            </a:endParaRPr>
          </a:p>
        </p:txBody>
      </p:sp>
      <p:grpSp>
        <p:nvGrpSpPr>
          <p:cNvPr id="11" name="Group 11"/>
          <p:cNvGrpSpPr/>
          <p:nvPr/>
        </p:nvGrpSpPr>
        <p:grpSpPr>
          <a:xfrm>
            <a:off x="812800" y="2261270"/>
            <a:ext cx="6961265" cy="727235"/>
            <a:chOff x="0" y="0"/>
            <a:chExt cx="3460849" cy="698500"/>
          </a:xfrm>
        </p:grpSpPr>
        <p:sp>
          <p:nvSpPr>
            <p:cNvPr id="12" name="Freeform 12"/>
            <p:cNvSpPr/>
            <p:nvPr/>
          </p:nvSpPr>
          <p:spPr>
            <a:xfrm>
              <a:off x="1375" y="0"/>
              <a:ext cx="3458098" cy="698500"/>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endParaRPr lang="en-US" sz="1200" dirty="0"/>
            </a:p>
          </p:txBody>
        </p:sp>
        <p:sp>
          <p:nvSpPr>
            <p:cNvPr id="13" name="TextBox 13"/>
            <p:cNvSpPr txBox="1"/>
            <p:nvPr/>
          </p:nvSpPr>
          <p:spPr>
            <a:xfrm>
              <a:off x="114300" y="-38100"/>
              <a:ext cx="584200" cy="736600"/>
            </a:xfrm>
            <a:prstGeom prst="rect">
              <a:avLst/>
            </a:prstGeom>
          </p:spPr>
          <p:txBody>
            <a:bodyPr lIns="33867" tIns="33867" rIns="33867" bIns="33867" rtlCol="0" anchor="ctr"/>
            <a:lstStyle/>
            <a:p>
              <a:pPr algn="ctr">
                <a:lnSpc>
                  <a:spcPts val="1773"/>
                </a:lnSpc>
              </a:pPr>
              <a:endParaRPr sz="1200"/>
            </a:p>
          </p:txBody>
        </p:sp>
      </p:grpSp>
      <p:sp>
        <p:nvSpPr>
          <p:cNvPr id="14" name="TextBox 14"/>
          <p:cNvSpPr txBox="1"/>
          <p:nvPr/>
        </p:nvSpPr>
        <p:spPr>
          <a:xfrm>
            <a:off x="1366035" y="2389287"/>
            <a:ext cx="6478040" cy="451662"/>
          </a:xfrm>
          <a:prstGeom prst="rect">
            <a:avLst/>
          </a:prstGeom>
        </p:spPr>
        <p:txBody>
          <a:bodyPr wrap="square" lIns="0" tIns="0" rIns="0" bIns="0" rtlCol="0" anchor="t">
            <a:spAutoFit/>
          </a:bodyPr>
          <a:lstStyle/>
          <a:p>
            <a:pPr>
              <a:lnSpc>
                <a:spcPts val="3664"/>
              </a:lnSpc>
            </a:pPr>
            <a:r>
              <a:rPr lang="en-US" sz="2667" dirty="0">
                <a:solidFill>
                  <a:srgbClr val="FFFFFF"/>
                </a:solidFill>
                <a:latin typeface="Poppins Bold"/>
              </a:rPr>
              <a:t>IT20093150 | Lakshan W. R</a:t>
            </a:r>
          </a:p>
        </p:txBody>
      </p:sp>
      <p:pic>
        <p:nvPicPr>
          <p:cNvPr id="17" name="Picture 16">
            <a:extLst>
              <a:ext uri="{FF2B5EF4-FFF2-40B4-BE49-F238E27FC236}">
                <a16:creationId xmlns:a16="http://schemas.microsoft.com/office/drawing/2014/main" id="{746F57F5-CC4E-502E-A606-C1ECC7B673CB}"/>
              </a:ext>
            </a:extLst>
          </p:cNvPr>
          <p:cNvPicPr>
            <a:picLocks noChangeAspect="1"/>
          </p:cNvPicPr>
          <p:nvPr/>
        </p:nvPicPr>
        <p:blipFill>
          <a:blip r:embed="rId2"/>
          <a:stretch>
            <a:fillRect/>
          </a:stretch>
        </p:blipFill>
        <p:spPr>
          <a:xfrm>
            <a:off x="8586864" y="1266637"/>
            <a:ext cx="3097137" cy="3584763"/>
          </a:xfrm>
          <a:prstGeom prst="rect">
            <a:avLst/>
          </a:prstGeom>
        </p:spPr>
      </p:pic>
      <p:pic>
        <p:nvPicPr>
          <p:cNvPr id="6" name="Picture 5">
            <a:extLst>
              <a:ext uri="{FF2B5EF4-FFF2-40B4-BE49-F238E27FC236}">
                <a16:creationId xmlns:a16="http://schemas.microsoft.com/office/drawing/2014/main" id="{69957AC1-A3C3-5500-825E-1E5C8AA092C0}"/>
              </a:ext>
            </a:extLst>
          </p:cNvPr>
          <p:cNvPicPr>
            <a:picLocks noChangeAspect="1"/>
          </p:cNvPicPr>
          <p:nvPr/>
        </p:nvPicPr>
        <p:blipFill>
          <a:blip r:embed="rId3"/>
          <a:stretch>
            <a:fillRect/>
          </a:stretch>
        </p:blipFill>
        <p:spPr>
          <a:xfrm>
            <a:off x="9010118" y="1693105"/>
            <a:ext cx="2343738" cy="2590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8559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62C86E-0356-4580-5D1C-238B8F7373B8}"/>
              </a:ext>
            </a:extLst>
          </p:cNvPr>
          <p:cNvSpPr txBox="1"/>
          <p:nvPr/>
        </p:nvSpPr>
        <p:spPr>
          <a:xfrm>
            <a:off x="859967" y="3429000"/>
            <a:ext cx="10472057" cy="461665"/>
          </a:xfrm>
          <a:prstGeom prst="rect">
            <a:avLst/>
          </a:prstGeom>
          <a:noFill/>
        </p:spPr>
        <p:txBody>
          <a:bodyPr wrap="square">
            <a:spAutoFit/>
          </a:bodyPr>
          <a:lstStyle/>
          <a:p>
            <a:pPr algn="ctr"/>
            <a:r>
              <a:rPr lang="en-GB" sz="2400" b="1" dirty="0">
                <a:latin typeface="Poppins Medium" panose="00000600000000000000" pitchFamily="2" charset="0"/>
                <a:cs typeface="Poppins Medium" panose="00000600000000000000" pitchFamily="2" charset="0"/>
              </a:rPr>
              <a:t>- Toddler Crying Detection &amp; Automate Lullabies Playing System -</a:t>
            </a:r>
            <a:endParaRPr lang="en-US" sz="2400" b="1" dirty="0">
              <a:latin typeface="Poppins Medium" panose="00000600000000000000" pitchFamily="2" charset="0"/>
              <a:cs typeface="Poppins Medium" panose="00000600000000000000" pitchFamily="2" charset="0"/>
            </a:endParaRPr>
          </a:p>
        </p:txBody>
      </p:sp>
      <p:pic>
        <p:nvPicPr>
          <p:cNvPr id="2" name="Picture 1">
            <a:extLst>
              <a:ext uri="{FF2B5EF4-FFF2-40B4-BE49-F238E27FC236}">
                <a16:creationId xmlns:a16="http://schemas.microsoft.com/office/drawing/2014/main" id="{3A88D4E9-27D8-3C19-8C35-843CE36C4DFB}"/>
              </a:ext>
            </a:extLst>
          </p:cNvPr>
          <p:cNvPicPr>
            <a:picLocks noChangeAspect="1"/>
          </p:cNvPicPr>
          <p:nvPr/>
        </p:nvPicPr>
        <p:blipFill>
          <a:blip r:embed="rId2"/>
          <a:stretch>
            <a:fillRect/>
          </a:stretch>
        </p:blipFill>
        <p:spPr>
          <a:xfrm>
            <a:off x="3014023" y="1930941"/>
            <a:ext cx="5965172" cy="964270"/>
          </a:xfrm>
          <a:prstGeom prst="rect">
            <a:avLst/>
          </a:prstGeom>
        </p:spPr>
      </p:pic>
      <p:sp>
        <p:nvSpPr>
          <p:cNvPr id="45" name="TextBox 44">
            <a:extLst>
              <a:ext uri="{FF2B5EF4-FFF2-40B4-BE49-F238E27FC236}">
                <a16:creationId xmlns:a16="http://schemas.microsoft.com/office/drawing/2014/main" id="{8C5292D3-6780-090C-7ABC-4F3A5C8CD228}"/>
              </a:ext>
            </a:extLst>
          </p:cNvPr>
          <p:cNvSpPr txBox="1"/>
          <p:nvPr/>
        </p:nvSpPr>
        <p:spPr>
          <a:xfrm>
            <a:off x="3549317" y="1687188"/>
            <a:ext cx="4894577" cy="1208023"/>
          </a:xfrm>
          <a:prstGeom prst="rect">
            <a:avLst/>
          </a:prstGeom>
          <a:noFill/>
        </p:spPr>
        <p:txBody>
          <a:bodyPr wrap="square" rtlCol="0">
            <a:spAutoFit/>
          </a:bodyPr>
          <a:lstStyle/>
          <a:p>
            <a:pPr>
              <a:lnSpc>
                <a:spcPct val="130000"/>
              </a:lnSpc>
            </a:pPr>
            <a:r>
              <a:rPr lang="en-IN" sz="4400" dirty="0">
                <a:solidFill>
                  <a:schemeClr val="bg1"/>
                </a:solidFill>
                <a:latin typeface="Poppins ExtraBold" panose="00000900000000000000" pitchFamily="2" charset="0"/>
                <a:ea typeface="Inter" panose="02000503000000020004" pitchFamily="2" charset="0"/>
                <a:cs typeface="Poppins ExtraBold" panose="00000900000000000000" pitchFamily="2" charset="0"/>
              </a:rPr>
              <a:t>Component</a:t>
            </a:r>
            <a:r>
              <a:rPr lang="en-IN" sz="6000" dirty="0">
                <a:solidFill>
                  <a:schemeClr val="bg1"/>
                </a:solidFill>
                <a:latin typeface="Poppins ExtraBold" panose="00000900000000000000" pitchFamily="2" charset="0"/>
                <a:ea typeface="Inter" panose="02000503000000020004" pitchFamily="2" charset="0"/>
                <a:cs typeface="Poppins ExtraBold" panose="00000900000000000000" pitchFamily="2" charset="0"/>
              </a:rPr>
              <a:t> - </a:t>
            </a:r>
            <a:r>
              <a:rPr lang="en-IN" sz="4400" dirty="0">
                <a:solidFill>
                  <a:schemeClr val="bg1"/>
                </a:solidFill>
                <a:latin typeface="Poppins ExtraBold" panose="00000900000000000000" pitchFamily="2" charset="0"/>
                <a:ea typeface="Inter" panose="02000503000000020004" pitchFamily="2" charset="0"/>
                <a:cs typeface="Poppins ExtraBold" panose="00000900000000000000" pitchFamily="2" charset="0"/>
              </a:rPr>
              <a:t>3</a:t>
            </a:r>
          </a:p>
        </p:txBody>
      </p:sp>
    </p:spTree>
    <p:extLst>
      <p:ext uri="{BB962C8B-B14F-4D97-AF65-F5344CB8AC3E}">
        <p14:creationId xmlns:p14="http://schemas.microsoft.com/office/powerpoint/2010/main" val="2873206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37">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1E51AAFC-1B8C-E56B-5985-8D7FA665FAB9}"/>
              </a:ext>
            </a:extLst>
          </p:cNvPr>
          <p:cNvPicPr>
            <a:picLocks noChangeAspect="1"/>
          </p:cNvPicPr>
          <p:nvPr/>
        </p:nvPicPr>
        <p:blipFill>
          <a:blip r:embed="rId2"/>
          <a:stretch>
            <a:fillRect/>
          </a:stretch>
        </p:blipFill>
        <p:spPr>
          <a:xfrm>
            <a:off x="653380" y="479896"/>
            <a:ext cx="5258021" cy="1096020"/>
          </a:xfrm>
          <a:prstGeom prst="rect">
            <a:avLst/>
          </a:prstGeom>
        </p:spPr>
      </p:pic>
      <p:sp>
        <p:nvSpPr>
          <p:cNvPr id="2" name="TextBox 1">
            <a:extLst>
              <a:ext uri="{FF2B5EF4-FFF2-40B4-BE49-F238E27FC236}">
                <a16:creationId xmlns:a16="http://schemas.microsoft.com/office/drawing/2014/main" id="{AD00539B-BC42-E9F9-6359-ED2A9FD6D8F2}"/>
              </a:ext>
            </a:extLst>
          </p:cNvPr>
          <p:cNvSpPr txBox="1"/>
          <p:nvPr/>
        </p:nvSpPr>
        <p:spPr>
          <a:xfrm>
            <a:off x="1365165" y="365124"/>
            <a:ext cx="539336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dirty="0">
                <a:solidFill>
                  <a:schemeClr val="bg1"/>
                </a:solidFill>
                <a:latin typeface="Poppins Bold" panose="00000800000000000000" charset="0"/>
                <a:ea typeface="+mj-ea"/>
                <a:cs typeface="Poppins Bold" panose="00000800000000000000" charset="0"/>
              </a:rPr>
              <a:t>Introduction</a:t>
            </a:r>
          </a:p>
        </p:txBody>
      </p:sp>
      <p:sp>
        <p:nvSpPr>
          <p:cNvPr id="51" name="Freeform: Shape 39">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Oval 41">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43">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3" name="Picture 2" descr="A blue square with black border&#10;&#10;Description automatically generated">
            <a:extLst>
              <a:ext uri="{FF2B5EF4-FFF2-40B4-BE49-F238E27FC236}">
                <a16:creationId xmlns:a16="http://schemas.microsoft.com/office/drawing/2014/main" id="{EFC2947C-4ADD-CBE3-58F6-DC85793D50CE}"/>
              </a:ext>
            </a:extLst>
          </p:cNvPr>
          <p:cNvPicPr>
            <a:picLocks noChangeAspect="1"/>
          </p:cNvPicPr>
          <p:nvPr/>
        </p:nvPicPr>
        <p:blipFill rotWithShape="1">
          <a:blip r:embed="rId3"/>
          <a:srcRect l="41875" r="41875"/>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55" name="Freeform: Shape 45">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56" name="Straight Connector 47">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7" name="Freeform: Shape 49">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Freeform: Shape 51">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graphicFrame>
        <p:nvGraphicFramePr>
          <p:cNvPr id="33" name="TextBox 30">
            <a:extLst>
              <a:ext uri="{FF2B5EF4-FFF2-40B4-BE49-F238E27FC236}">
                <a16:creationId xmlns:a16="http://schemas.microsoft.com/office/drawing/2014/main" id="{DBFCB7BE-90CE-F3FD-26D4-57D3BDDFC4EE}"/>
              </a:ext>
            </a:extLst>
          </p:cNvPr>
          <p:cNvGraphicFramePr/>
          <p:nvPr>
            <p:extLst>
              <p:ext uri="{D42A27DB-BD31-4B8C-83A1-F6EECF244321}">
                <p14:modId xmlns:p14="http://schemas.microsoft.com/office/powerpoint/2010/main" val="3657906531"/>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15998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205D8D-6879-A11E-48D0-6E09BF7BA189}"/>
              </a:ext>
            </a:extLst>
          </p:cNvPr>
          <p:cNvPicPr>
            <a:picLocks noChangeAspect="1"/>
          </p:cNvPicPr>
          <p:nvPr/>
        </p:nvPicPr>
        <p:blipFill>
          <a:blip r:embed="rId2"/>
          <a:stretch>
            <a:fillRect/>
          </a:stretch>
        </p:blipFill>
        <p:spPr>
          <a:xfrm>
            <a:off x="2879108" y="678228"/>
            <a:ext cx="6742412" cy="1096020"/>
          </a:xfrm>
          <a:prstGeom prst="rect">
            <a:avLst/>
          </a:prstGeom>
        </p:spPr>
      </p:pic>
      <p:sp>
        <p:nvSpPr>
          <p:cNvPr id="4" name="TextBox 3">
            <a:extLst>
              <a:ext uri="{FF2B5EF4-FFF2-40B4-BE49-F238E27FC236}">
                <a16:creationId xmlns:a16="http://schemas.microsoft.com/office/drawing/2014/main" id="{FC3D0315-7201-A6C4-4369-780C8BAA4C2A}"/>
              </a:ext>
            </a:extLst>
          </p:cNvPr>
          <p:cNvSpPr txBox="1"/>
          <p:nvPr/>
        </p:nvSpPr>
        <p:spPr>
          <a:xfrm>
            <a:off x="3474543" y="832679"/>
            <a:ext cx="5522666" cy="769441"/>
          </a:xfrm>
          <a:prstGeom prst="rect">
            <a:avLst/>
          </a:prstGeom>
          <a:noFill/>
        </p:spPr>
        <p:txBody>
          <a:bodyPr wrap="none" rtlCol="0">
            <a:spAutoFit/>
          </a:bodyPr>
          <a:lstStyle/>
          <a:p>
            <a:r>
              <a:rPr lang="en-US" sz="4400" dirty="0">
                <a:solidFill>
                  <a:schemeClr val="bg1"/>
                </a:solidFill>
                <a:latin typeface="Poppins ExtraBold" panose="00000900000000000000" pitchFamily="2" charset="0"/>
                <a:ea typeface="Inter SemiBold" panose="02000503000000020004" pitchFamily="2" charset="0"/>
                <a:cs typeface="Poppins ExtraBold" panose="00000900000000000000" pitchFamily="2" charset="0"/>
              </a:rPr>
              <a:t>Research Problem</a:t>
            </a:r>
          </a:p>
        </p:txBody>
      </p:sp>
      <p:sp>
        <p:nvSpPr>
          <p:cNvPr id="5" name="TextBox 4">
            <a:extLst>
              <a:ext uri="{FF2B5EF4-FFF2-40B4-BE49-F238E27FC236}">
                <a16:creationId xmlns:a16="http://schemas.microsoft.com/office/drawing/2014/main" id="{696C610A-DA67-7EF8-FED4-5CA30AEB1602}"/>
              </a:ext>
            </a:extLst>
          </p:cNvPr>
          <p:cNvSpPr txBox="1"/>
          <p:nvPr/>
        </p:nvSpPr>
        <p:spPr>
          <a:xfrm>
            <a:off x="1128839" y="2199432"/>
            <a:ext cx="10214075" cy="2459135"/>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en-GB" sz="2400" dirty="0">
                <a:latin typeface="Poppins" panose="00000500000000000000" pitchFamily="2" charset="0"/>
                <a:ea typeface="Inter" panose="02000503000000020004" pitchFamily="2" charset="0"/>
                <a:cs typeface="Poppins" panose="00000500000000000000" pitchFamily="2" charset="0"/>
              </a:rPr>
              <a:t>Currently there is no proper system for parents to look after their children while they are away from home. </a:t>
            </a:r>
          </a:p>
          <a:p>
            <a:pPr marL="342900" indent="-342900">
              <a:lnSpc>
                <a:spcPct val="130000"/>
              </a:lnSpc>
              <a:buFont typeface="Arial" panose="020B0604020202020204" pitchFamily="34" charset="0"/>
              <a:buChar char="•"/>
            </a:pPr>
            <a:endParaRPr lang="en-GB" sz="2400" dirty="0">
              <a:latin typeface="Poppins" panose="00000500000000000000" pitchFamily="2" charset="0"/>
              <a:ea typeface="Inter" panose="02000503000000020004" pitchFamily="2" charset="0"/>
              <a:cs typeface="Poppins" panose="00000500000000000000" pitchFamily="2" charset="0"/>
            </a:endParaRPr>
          </a:p>
          <a:p>
            <a:pPr marL="342900" indent="-342900">
              <a:lnSpc>
                <a:spcPct val="130000"/>
              </a:lnSpc>
              <a:buFont typeface="Arial" panose="020B0604020202020204" pitchFamily="34" charset="0"/>
              <a:buChar char="•"/>
            </a:pPr>
            <a:r>
              <a:rPr lang="en-GB" sz="2400" dirty="0">
                <a:latin typeface="Poppins" panose="00000500000000000000" pitchFamily="2" charset="0"/>
                <a:ea typeface="Inter" panose="02000503000000020004" pitchFamily="2" charset="0"/>
                <a:cs typeface="Poppins" panose="00000500000000000000" pitchFamily="2" charset="0"/>
              </a:rPr>
              <a:t>This system is designed as a remedy for the discomfort caused by the baby when it sleeps and cries.</a:t>
            </a:r>
          </a:p>
        </p:txBody>
      </p:sp>
      <p:pic>
        <p:nvPicPr>
          <p:cNvPr id="6" name="Picture 5" descr="A person in a suit with arrows pointing to his head&#10;&#10;Description automatically generated">
            <a:extLst>
              <a:ext uri="{FF2B5EF4-FFF2-40B4-BE49-F238E27FC236}">
                <a16:creationId xmlns:a16="http://schemas.microsoft.com/office/drawing/2014/main" id="{81FE1B3E-FC35-75B0-9B87-0835558657E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9461" y1="15968" x2="26447" y2="21856"/>
                        <a14:foregroundMark x1="24850" y1="24850" x2="25349" y2="29641"/>
                        <a14:foregroundMark x1="49301" y1="14371" x2="50898" y2="10878"/>
                        <a14:foregroundMark x1="54890" y1="26447" x2="53293" y2="26447"/>
                        <a14:foregroundMark x1="75050" y1="18663" x2="81238" y2="22455"/>
                        <a14:foregroundMark x1="26747" y1="24850" x2="27545" y2="28842"/>
                        <a14:backgroundMark x1="26557" y1="21761" x2="26946" y2="22156"/>
                        <a14:backgroundMark x1="23416" y1="22591" x2="24865" y2="24848"/>
                        <a14:backgroundMark x1="19162" y1="15968" x2="19269" y2="16135"/>
                        <a14:backgroundMark x1="26148" y1="29558" x2="26148" y2="30240"/>
                      </a14:backgroundRemoval>
                    </a14:imgEffect>
                  </a14:imgLayer>
                </a14:imgProps>
              </a:ext>
              <a:ext uri="{28A0092B-C50C-407E-A947-70E740481C1C}">
                <a14:useLocalDpi xmlns:a14="http://schemas.microsoft.com/office/drawing/2010/main" val="0"/>
              </a:ext>
            </a:extLst>
          </a:blip>
          <a:stretch>
            <a:fillRect/>
          </a:stretch>
        </p:blipFill>
        <p:spPr>
          <a:xfrm>
            <a:off x="8900160" y="4272280"/>
            <a:ext cx="2824480" cy="2824480"/>
          </a:xfrm>
          <a:prstGeom prst="rect">
            <a:avLst/>
          </a:prstGeom>
        </p:spPr>
      </p:pic>
    </p:spTree>
    <p:extLst>
      <p:ext uri="{BB962C8B-B14F-4D97-AF65-F5344CB8AC3E}">
        <p14:creationId xmlns:p14="http://schemas.microsoft.com/office/powerpoint/2010/main" val="3575401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43330177-4D73-043B-2359-0A98DB3F2F48}"/>
              </a:ext>
            </a:extLst>
          </p:cNvPr>
          <p:cNvGrpSpPr/>
          <p:nvPr/>
        </p:nvGrpSpPr>
        <p:grpSpPr>
          <a:xfrm rot="10800000">
            <a:off x="842346" y="3999841"/>
            <a:ext cx="2806700" cy="2515259"/>
            <a:chOff x="2585941" y="1452562"/>
            <a:chExt cx="7024212" cy="3601306"/>
          </a:xfrm>
          <a:gradFill>
            <a:gsLst>
              <a:gs pos="100000">
                <a:srgbClr val="0F4854">
                  <a:alpha val="80000"/>
                </a:srgbClr>
              </a:gs>
              <a:gs pos="0">
                <a:srgbClr val="0F4854">
                  <a:alpha val="0"/>
                </a:srgbClr>
              </a:gs>
            </a:gsLst>
            <a:lin ang="5400000" scaled="1"/>
          </a:gradFill>
        </p:grpSpPr>
        <p:sp>
          <p:nvSpPr>
            <p:cNvPr id="19" name="Freeform: Shape 18">
              <a:extLst>
                <a:ext uri="{FF2B5EF4-FFF2-40B4-BE49-F238E27FC236}">
                  <a16:creationId xmlns:a16="http://schemas.microsoft.com/office/drawing/2014/main" id="{8393A250-1213-FDB6-BC54-4578DAE2610A}"/>
                </a:ext>
              </a:extLst>
            </p:cNvPr>
            <p:cNvSpPr/>
            <p:nvPr/>
          </p:nvSpPr>
          <p:spPr>
            <a:xfrm>
              <a:off x="2586037" y="4896992"/>
              <a:ext cx="7018972" cy="156876"/>
            </a:xfrm>
            <a:custGeom>
              <a:avLst/>
              <a:gdLst>
                <a:gd name="connsiteX0" fmla="*/ 0 w 7018972"/>
                <a:gd name="connsiteY0" fmla="*/ 95 h 156876"/>
                <a:gd name="connsiteX1" fmla="*/ 49911 w 7018972"/>
                <a:gd name="connsiteY1" fmla="*/ 857 h 156876"/>
                <a:gd name="connsiteX2" fmla="*/ 6967157 w 7018972"/>
                <a:gd name="connsiteY2" fmla="*/ 857 h 156876"/>
                <a:gd name="connsiteX3" fmla="*/ 7018973 w 7018972"/>
                <a:gd name="connsiteY3" fmla="*/ 857 h 156876"/>
                <a:gd name="connsiteX4" fmla="*/ 7018973 w 7018972"/>
                <a:gd name="connsiteY4" fmla="*/ 156115 h 156876"/>
                <a:gd name="connsiteX5" fmla="*/ 6970777 w 7018972"/>
                <a:gd name="connsiteY5" fmla="*/ 156115 h 156876"/>
                <a:gd name="connsiteX6" fmla="*/ 49911 w 7018972"/>
                <a:gd name="connsiteY6" fmla="*/ 156115 h 156876"/>
                <a:gd name="connsiteX7" fmla="*/ 0 w 7018972"/>
                <a:gd name="connsiteY7" fmla="*/ 156877 h 156876"/>
                <a:gd name="connsiteX8" fmla="*/ 0 w 7018972"/>
                <a:gd name="connsiteY8" fmla="*/ 0 h 15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56876">
                  <a:moveTo>
                    <a:pt x="0" y="95"/>
                  </a:moveTo>
                  <a:cubicBezTo>
                    <a:pt x="16669" y="381"/>
                    <a:pt x="33242" y="857"/>
                    <a:pt x="49911" y="857"/>
                  </a:cubicBezTo>
                  <a:cubicBezTo>
                    <a:pt x="2355628" y="857"/>
                    <a:pt x="4661440" y="857"/>
                    <a:pt x="6967157" y="857"/>
                  </a:cubicBezTo>
                  <a:cubicBezTo>
                    <a:pt x="6983635" y="857"/>
                    <a:pt x="7000113" y="857"/>
                    <a:pt x="7018973" y="857"/>
                  </a:cubicBezTo>
                  <a:lnTo>
                    <a:pt x="7018973" y="156115"/>
                  </a:lnTo>
                  <a:cubicBezTo>
                    <a:pt x="7003066" y="156115"/>
                    <a:pt x="6986874" y="156115"/>
                    <a:pt x="6970777" y="156115"/>
                  </a:cubicBezTo>
                  <a:cubicBezTo>
                    <a:pt x="4663821" y="156115"/>
                    <a:pt x="2356866" y="156115"/>
                    <a:pt x="49911" y="156115"/>
                  </a:cubicBezTo>
                  <a:cubicBezTo>
                    <a:pt x="33242" y="156115"/>
                    <a:pt x="16669" y="156591"/>
                    <a:pt x="0" y="156877"/>
                  </a:cubicBezTo>
                  <a:cubicBezTo>
                    <a:pt x="0" y="104585"/>
                    <a:pt x="0" y="52292"/>
                    <a:pt x="0" y="0"/>
                  </a:cubicBezTo>
                  <a:close/>
                </a:path>
              </a:pathLst>
            </a:custGeom>
            <a:grp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D8AA89BA-9951-853B-78D1-68DD7C12DC40}"/>
                </a:ext>
              </a:extLst>
            </p:cNvPr>
            <p:cNvSpPr/>
            <p:nvPr/>
          </p:nvSpPr>
          <p:spPr>
            <a:xfrm>
              <a:off x="2586037" y="4732971"/>
              <a:ext cx="7018972" cy="149733"/>
            </a:xfrm>
            <a:custGeom>
              <a:avLst/>
              <a:gdLst>
                <a:gd name="connsiteX0" fmla="*/ 0 w 7018972"/>
                <a:gd name="connsiteY0" fmla="*/ 95 h 149733"/>
                <a:gd name="connsiteX1" fmla="*/ 49911 w 7018972"/>
                <a:gd name="connsiteY1" fmla="*/ 857 h 149733"/>
                <a:gd name="connsiteX2" fmla="*/ 6967157 w 7018972"/>
                <a:gd name="connsiteY2" fmla="*/ 857 h 149733"/>
                <a:gd name="connsiteX3" fmla="*/ 7018973 w 7018972"/>
                <a:gd name="connsiteY3" fmla="*/ 857 h 149733"/>
                <a:gd name="connsiteX4" fmla="*/ 7018973 w 7018972"/>
                <a:gd name="connsiteY4" fmla="*/ 148971 h 149733"/>
                <a:gd name="connsiteX5" fmla="*/ 6970777 w 7018972"/>
                <a:gd name="connsiteY5" fmla="*/ 148971 h 149733"/>
                <a:gd name="connsiteX6" fmla="*/ 49911 w 7018972"/>
                <a:gd name="connsiteY6" fmla="*/ 148971 h 149733"/>
                <a:gd name="connsiteX7" fmla="*/ 0 w 7018972"/>
                <a:gd name="connsiteY7" fmla="*/ 149733 h 149733"/>
                <a:gd name="connsiteX8" fmla="*/ 0 w 7018972"/>
                <a:gd name="connsiteY8" fmla="*/ 0 h 14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9733">
                  <a:moveTo>
                    <a:pt x="0" y="95"/>
                  </a:moveTo>
                  <a:cubicBezTo>
                    <a:pt x="16669" y="381"/>
                    <a:pt x="33242" y="857"/>
                    <a:pt x="49911" y="857"/>
                  </a:cubicBezTo>
                  <a:cubicBezTo>
                    <a:pt x="2355628" y="857"/>
                    <a:pt x="4661440" y="857"/>
                    <a:pt x="6967157" y="857"/>
                  </a:cubicBezTo>
                  <a:lnTo>
                    <a:pt x="7018973" y="857"/>
                  </a:lnTo>
                  <a:lnTo>
                    <a:pt x="7018973" y="148971"/>
                  </a:lnTo>
                  <a:cubicBezTo>
                    <a:pt x="7003066" y="148971"/>
                    <a:pt x="6986874" y="148971"/>
                    <a:pt x="6970777" y="148971"/>
                  </a:cubicBezTo>
                  <a:cubicBezTo>
                    <a:pt x="4663821" y="148971"/>
                    <a:pt x="2356866" y="148971"/>
                    <a:pt x="49911" y="148971"/>
                  </a:cubicBezTo>
                  <a:cubicBezTo>
                    <a:pt x="33242" y="148971"/>
                    <a:pt x="16669" y="149447"/>
                    <a:pt x="0" y="149733"/>
                  </a:cubicBezTo>
                  <a:cubicBezTo>
                    <a:pt x="0" y="99822"/>
                    <a:pt x="0" y="49911"/>
                    <a:pt x="0" y="0"/>
                  </a:cubicBezTo>
                  <a:close/>
                </a:path>
              </a:pathLst>
            </a:custGeom>
            <a:grp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8C9557D5-8647-993C-85C9-3D3CC2AF6A4F}"/>
                </a:ext>
              </a:extLst>
            </p:cNvPr>
            <p:cNvSpPr/>
            <p:nvPr/>
          </p:nvSpPr>
          <p:spPr>
            <a:xfrm>
              <a:off x="2586037" y="4568951"/>
              <a:ext cx="7018972" cy="142589"/>
            </a:xfrm>
            <a:custGeom>
              <a:avLst/>
              <a:gdLst>
                <a:gd name="connsiteX0" fmla="*/ 0 w 7018972"/>
                <a:gd name="connsiteY0" fmla="*/ 95 h 142589"/>
                <a:gd name="connsiteX1" fmla="*/ 49911 w 7018972"/>
                <a:gd name="connsiteY1" fmla="*/ 857 h 142589"/>
                <a:gd name="connsiteX2" fmla="*/ 6967157 w 7018972"/>
                <a:gd name="connsiteY2" fmla="*/ 857 h 142589"/>
                <a:gd name="connsiteX3" fmla="*/ 7018973 w 7018972"/>
                <a:gd name="connsiteY3" fmla="*/ 857 h 142589"/>
                <a:gd name="connsiteX4" fmla="*/ 7018973 w 7018972"/>
                <a:gd name="connsiteY4" fmla="*/ 141827 h 142589"/>
                <a:gd name="connsiteX5" fmla="*/ 6970777 w 7018972"/>
                <a:gd name="connsiteY5" fmla="*/ 141827 h 142589"/>
                <a:gd name="connsiteX6" fmla="*/ 49911 w 7018972"/>
                <a:gd name="connsiteY6" fmla="*/ 141827 h 142589"/>
                <a:gd name="connsiteX7" fmla="*/ 0 w 7018972"/>
                <a:gd name="connsiteY7" fmla="*/ 142589 h 142589"/>
                <a:gd name="connsiteX8" fmla="*/ 0 w 7018972"/>
                <a:gd name="connsiteY8" fmla="*/ 0 h 14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42589">
                  <a:moveTo>
                    <a:pt x="0" y="95"/>
                  </a:moveTo>
                  <a:cubicBezTo>
                    <a:pt x="16669" y="381"/>
                    <a:pt x="33242" y="857"/>
                    <a:pt x="49911" y="857"/>
                  </a:cubicBezTo>
                  <a:cubicBezTo>
                    <a:pt x="2355628" y="857"/>
                    <a:pt x="4661440" y="857"/>
                    <a:pt x="6967157" y="857"/>
                  </a:cubicBezTo>
                  <a:lnTo>
                    <a:pt x="7018973" y="857"/>
                  </a:lnTo>
                  <a:lnTo>
                    <a:pt x="7018973" y="141827"/>
                  </a:lnTo>
                  <a:lnTo>
                    <a:pt x="6970777" y="141827"/>
                  </a:lnTo>
                  <a:cubicBezTo>
                    <a:pt x="4663821" y="141827"/>
                    <a:pt x="2356866" y="141827"/>
                    <a:pt x="49911" y="141827"/>
                  </a:cubicBezTo>
                  <a:cubicBezTo>
                    <a:pt x="33242" y="141827"/>
                    <a:pt x="16669" y="142304"/>
                    <a:pt x="0" y="142589"/>
                  </a:cubicBezTo>
                  <a:cubicBezTo>
                    <a:pt x="0" y="95060"/>
                    <a:pt x="0" y="47530"/>
                    <a:pt x="0" y="0"/>
                  </a:cubicBezTo>
                  <a:close/>
                </a:path>
              </a:pathLst>
            </a:custGeom>
            <a:grp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534ACFBA-EA1E-C85B-05BC-3E91FDFBDC71}"/>
                </a:ext>
              </a:extLst>
            </p:cNvPr>
            <p:cNvSpPr/>
            <p:nvPr/>
          </p:nvSpPr>
          <p:spPr>
            <a:xfrm>
              <a:off x="2586037" y="4404930"/>
              <a:ext cx="7018972" cy="135540"/>
            </a:xfrm>
            <a:custGeom>
              <a:avLst/>
              <a:gdLst>
                <a:gd name="connsiteX0" fmla="*/ 0 w 7018972"/>
                <a:gd name="connsiteY0" fmla="*/ 95 h 135540"/>
                <a:gd name="connsiteX1" fmla="*/ 49911 w 7018972"/>
                <a:gd name="connsiteY1" fmla="*/ 857 h 135540"/>
                <a:gd name="connsiteX2" fmla="*/ 6967157 w 7018972"/>
                <a:gd name="connsiteY2" fmla="*/ 857 h 135540"/>
                <a:gd name="connsiteX3" fmla="*/ 7018973 w 7018972"/>
                <a:gd name="connsiteY3" fmla="*/ 857 h 135540"/>
                <a:gd name="connsiteX4" fmla="*/ 7018973 w 7018972"/>
                <a:gd name="connsiteY4" fmla="*/ 134779 h 135540"/>
                <a:gd name="connsiteX5" fmla="*/ 6970777 w 7018972"/>
                <a:gd name="connsiteY5" fmla="*/ 134779 h 135540"/>
                <a:gd name="connsiteX6" fmla="*/ 49911 w 7018972"/>
                <a:gd name="connsiteY6" fmla="*/ 134779 h 135540"/>
                <a:gd name="connsiteX7" fmla="*/ 0 w 7018972"/>
                <a:gd name="connsiteY7" fmla="*/ 135541 h 135540"/>
                <a:gd name="connsiteX8" fmla="*/ 0 w 7018972"/>
                <a:gd name="connsiteY8" fmla="*/ 0 h 13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35540">
                  <a:moveTo>
                    <a:pt x="0" y="95"/>
                  </a:moveTo>
                  <a:cubicBezTo>
                    <a:pt x="16669" y="381"/>
                    <a:pt x="33242" y="857"/>
                    <a:pt x="49911" y="857"/>
                  </a:cubicBezTo>
                  <a:cubicBezTo>
                    <a:pt x="2355628" y="857"/>
                    <a:pt x="4661440" y="857"/>
                    <a:pt x="6967157" y="857"/>
                  </a:cubicBezTo>
                  <a:cubicBezTo>
                    <a:pt x="6983635" y="857"/>
                    <a:pt x="7000113" y="857"/>
                    <a:pt x="7018973" y="857"/>
                  </a:cubicBezTo>
                  <a:lnTo>
                    <a:pt x="7018973" y="134779"/>
                  </a:lnTo>
                  <a:lnTo>
                    <a:pt x="6970777" y="134779"/>
                  </a:lnTo>
                  <a:cubicBezTo>
                    <a:pt x="4663821" y="134779"/>
                    <a:pt x="2356866" y="134779"/>
                    <a:pt x="49911" y="134779"/>
                  </a:cubicBezTo>
                  <a:cubicBezTo>
                    <a:pt x="33242" y="134779"/>
                    <a:pt x="16669" y="135255"/>
                    <a:pt x="0" y="135541"/>
                  </a:cubicBezTo>
                  <a:cubicBezTo>
                    <a:pt x="0" y="90392"/>
                    <a:pt x="0" y="45244"/>
                    <a:pt x="0" y="0"/>
                  </a:cubicBezTo>
                  <a:close/>
                </a:path>
              </a:pathLst>
            </a:custGeom>
            <a:grp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BDA0E30C-54BA-6C90-2459-4DE0A66A3F8E}"/>
                </a:ext>
              </a:extLst>
            </p:cNvPr>
            <p:cNvSpPr/>
            <p:nvPr/>
          </p:nvSpPr>
          <p:spPr>
            <a:xfrm>
              <a:off x="2586037" y="4240910"/>
              <a:ext cx="7018972" cy="128397"/>
            </a:xfrm>
            <a:custGeom>
              <a:avLst/>
              <a:gdLst>
                <a:gd name="connsiteX0" fmla="*/ 0 w 7018972"/>
                <a:gd name="connsiteY0" fmla="*/ 95 h 128397"/>
                <a:gd name="connsiteX1" fmla="*/ 49911 w 7018972"/>
                <a:gd name="connsiteY1" fmla="*/ 857 h 128397"/>
                <a:gd name="connsiteX2" fmla="*/ 6967157 w 7018972"/>
                <a:gd name="connsiteY2" fmla="*/ 857 h 128397"/>
                <a:gd name="connsiteX3" fmla="*/ 7018973 w 7018972"/>
                <a:gd name="connsiteY3" fmla="*/ 857 h 128397"/>
                <a:gd name="connsiteX4" fmla="*/ 7018973 w 7018972"/>
                <a:gd name="connsiteY4" fmla="*/ 127635 h 128397"/>
                <a:gd name="connsiteX5" fmla="*/ 6970777 w 7018972"/>
                <a:gd name="connsiteY5" fmla="*/ 127635 h 128397"/>
                <a:gd name="connsiteX6" fmla="*/ 49911 w 7018972"/>
                <a:gd name="connsiteY6" fmla="*/ 127635 h 128397"/>
                <a:gd name="connsiteX7" fmla="*/ 0 w 7018972"/>
                <a:gd name="connsiteY7" fmla="*/ 128397 h 128397"/>
                <a:gd name="connsiteX8" fmla="*/ 0 w 7018972"/>
                <a:gd name="connsiteY8" fmla="*/ 0 h 12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8397">
                  <a:moveTo>
                    <a:pt x="0" y="95"/>
                  </a:moveTo>
                  <a:cubicBezTo>
                    <a:pt x="16669" y="381"/>
                    <a:pt x="33242" y="857"/>
                    <a:pt x="49911" y="857"/>
                  </a:cubicBezTo>
                  <a:cubicBezTo>
                    <a:pt x="2355628" y="857"/>
                    <a:pt x="4661440" y="857"/>
                    <a:pt x="6967157" y="857"/>
                  </a:cubicBezTo>
                  <a:lnTo>
                    <a:pt x="7018973" y="857"/>
                  </a:lnTo>
                  <a:lnTo>
                    <a:pt x="7018973" y="127635"/>
                  </a:lnTo>
                  <a:lnTo>
                    <a:pt x="6970777" y="127635"/>
                  </a:lnTo>
                  <a:cubicBezTo>
                    <a:pt x="4663821" y="127635"/>
                    <a:pt x="2356866" y="127635"/>
                    <a:pt x="49911" y="127635"/>
                  </a:cubicBezTo>
                  <a:cubicBezTo>
                    <a:pt x="33242" y="127635"/>
                    <a:pt x="16669" y="128111"/>
                    <a:pt x="0" y="128397"/>
                  </a:cubicBezTo>
                  <a:cubicBezTo>
                    <a:pt x="0" y="85630"/>
                    <a:pt x="0" y="42863"/>
                    <a:pt x="0" y="0"/>
                  </a:cubicBezTo>
                  <a:close/>
                </a:path>
              </a:pathLst>
            </a:custGeom>
            <a:grp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E6E1F3AC-DB3E-00A8-3A29-ABCB13B178D1}"/>
                </a:ext>
              </a:extLst>
            </p:cNvPr>
            <p:cNvSpPr/>
            <p:nvPr/>
          </p:nvSpPr>
          <p:spPr>
            <a:xfrm>
              <a:off x="2586037" y="4076985"/>
              <a:ext cx="7018972" cy="121158"/>
            </a:xfrm>
            <a:custGeom>
              <a:avLst/>
              <a:gdLst>
                <a:gd name="connsiteX0" fmla="*/ 0 w 7018972"/>
                <a:gd name="connsiteY0" fmla="*/ 0 h 121158"/>
                <a:gd name="connsiteX1" fmla="*/ 49911 w 7018972"/>
                <a:gd name="connsiteY1" fmla="*/ 762 h 121158"/>
                <a:gd name="connsiteX2" fmla="*/ 6967157 w 7018972"/>
                <a:gd name="connsiteY2" fmla="*/ 762 h 121158"/>
                <a:gd name="connsiteX3" fmla="*/ 7018973 w 7018972"/>
                <a:gd name="connsiteY3" fmla="*/ 762 h 121158"/>
                <a:gd name="connsiteX4" fmla="*/ 7018973 w 7018972"/>
                <a:gd name="connsiteY4" fmla="*/ 120396 h 121158"/>
                <a:gd name="connsiteX5" fmla="*/ 6970777 w 7018972"/>
                <a:gd name="connsiteY5" fmla="*/ 120396 h 121158"/>
                <a:gd name="connsiteX6" fmla="*/ 49911 w 7018972"/>
                <a:gd name="connsiteY6" fmla="*/ 120396 h 121158"/>
                <a:gd name="connsiteX7" fmla="*/ 0 w 7018972"/>
                <a:gd name="connsiteY7" fmla="*/ 121158 h 121158"/>
                <a:gd name="connsiteX8" fmla="*/ 0 w 7018972"/>
                <a:gd name="connsiteY8" fmla="*/ 0 h 12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21158">
                  <a:moveTo>
                    <a:pt x="0" y="0"/>
                  </a:moveTo>
                  <a:cubicBezTo>
                    <a:pt x="16669" y="286"/>
                    <a:pt x="33242" y="762"/>
                    <a:pt x="49911" y="762"/>
                  </a:cubicBezTo>
                  <a:cubicBezTo>
                    <a:pt x="2355628" y="762"/>
                    <a:pt x="4661440" y="762"/>
                    <a:pt x="6967157" y="762"/>
                  </a:cubicBezTo>
                  <a:lnTo>
                    <a:pt x="7018973" y="762"/>
                  </a:lnTo>
                  <a:lnTo>
                    <a:pt x="7018973" y="120396"/>
                  </a:lnTo>
                  <a:lnTo>
                    <a:pt x="6970777" y="120396"/>
                  </a:lnTo>
                  <a:cubicBezTo>
                    <a:pt x="4663821" y="120396"/>
                    <a:pt x="2356866" y="120396"/>
                    <a:pt x="49911" y="120396"/>
                  </a:cubicBezTo>
                  <a:cubicBezTo>
                    <a:pt x="33242" y="120396"/>
                    <a:pt x="16669" y="120872"/>
                    <a:pt x="0" y="121158"/>
                  </a:cubicBezTo>
                  <a:cubicBezTo>
                    <a:pt x="0" y="80867"/>
                    <a:pt x="0" y="40386"/>
                    <a:pt x="0" y="0"/>
                  </a:cubicBezTo>
                  <a:close/>
                </a:path>
              </a:pathLst>
            </a:custGeom>
            <a:grp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0A52599E-394A-EEBD-282A-43DE9BD2F062}"/>
                </a:ext>
              </a:extLst>
            </p:cNvPr>
            <p:cNvSpPr/>
            <p:nvPr/>
          </p:nvSpPr>
          <p:spPr>
            <a:xfrm>
              <a:off x="2586037" y="3912869"/>
              <a:ext cx="7018972" cy="114109"/>
            </a:xfrm>
            <a:custGeom>
              <a:avLst/>
              <a:gdLst>
                <a:gd name="connsiteX0" fmla="*/ 0 w 7018972"/>
                <a:gd name="connsiteY0" fmla="*/ 95 h 114109"/>
                <a:gd name="connsiteX1" fmla="*/ 49911 w 7018972"/>
                <a:gd name="connsiteY1" fmla="*/ 858 h 114109"/>
                <a:gd name="connsiteX2" fmla="*/ 6967157 w 7018972"/>
                <a:gd name="connsiteY2" fmla="*/ 858 h 114109"/>
                <a:gd name="connsiteX3" fmla="*/ 7018973 w 7018972"/>
                <a:gd name="connsiteY3" fmla="*/ 858 h 114109"/>
                <a:gd name="connsiteX4" fmla="*/ 7018973 w 7018972"/>
                <a:gd name="connsiteY4" fmla="*/ 113348 h 114109"/>
                <a:gd name="connsiteX5" fmla="*/ 6970777 w 7018972"/>
                <a:gd name="connsiteY5" fmla="*/ 113348 h 114109"/>
                <a:gd name="connsiteX6" fmla="*/ 49911 w 7018972"/>
                <a:gd name="connsiteY6" fmla="*/ 113348 h 114109"/>
                <a:gd name="connsiteX7" fmla="*/ 0 w 7018972"/>
                <a:gd name="connsiteY7" fmla="*/ 114110 h 114109"/>
                <a:gd name="connsiteX8" fmla="*/ 0 w 7018972"/>
                <a:gd name="connsiteY8" fmla="*/ 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14109">
                  <a:moveTo>
                    <a:pt x="0" y="95"/>
                  </a:moveTo>
                  <a:cubicBezTo>
                    <a:pt x="16669" y="381"/>
                    <a:pt x="33242" y="858"/>
                    <a:pt x="49911" y="858"/>
                  </a:cubicBezTo>
                  <a:cubicBezTo>
                    <a:pt x="2355628" y="858"/>
                    <a:pt x="4661440" y="858"/>
                    <a:pt x="6967157" y="858"/>
                  </a:cubicBezTo>
                  <a:lnTo>
                    <a:pt x="7018973" y="858"/>
                  </a:lnTo>
                  <a:lnTo>
                    <a:pt x="7018973" y="113348"/>
                  </a:lnTo>
                  <a:lnTo>
                    <a:pt x="6970777" y="113348"/>
                  </a:lnTo>
                  <a:cubicBezTo>
                    <a:pt x="4663821" y="113348"/>
                    <a:pt x="2356866" y="113348"/>
                    <a:pt x="49911" y="113348"/>
                  </a:cubicBezTo>
                  <a:cubicBezTo>
                    <a:pt x="33242" y="113348"/>
                    <a:pt x="16669" y="113824"/>
                    <a:pt x="0" y="114110"/>
                  </a:cubicBezTo>
                  <a:cubicBezTo>
                    <a:pt x="0" y="76105"/>
                    <a:pt x="0" y="38005"/>
                    <a:pt x="0" y="0"/>
                  </a:cubicBezTo>
                  <a:close/>
                </a:path>
              </a:pathLst>
            </a:custGeom>
            <a:grp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5DABB356-2282-6515-17BB-E9FED6E694E8}"/>
                </a:ext>
              </a:extLst>
            </p:cNvPr>
            <p:cNvSpPr/>
            <p:nvPr/>
          </p:nvSpPr>
          <p:spPr>
            <a:xfrm>
              <a:off x="2585941" y="3748849"/>
              <a:ext cx="7018972" cy="106965"/>
            </a:xfrm>
            <a:custGeom>
              <a:avLst/>
              <a:gdLst>
                <a:gd name="connsiteX0" fmla="*/ 95 w 7018972"/>
                <a:gd name="connsiteY0" fmla="*/ 95 h 106965"/>
                <a:gd name="connsiteX1" fmla="*/ 50006 w 7018972"/>
                <a:gd name="connsiteY1" fmla="*/ 857 h 106965"/>
                <a:gd name="connsiteX2" fmla="*/ 6967252 w 7018972"/>
                <a:gd name="connsiteY2" fmla="*/ 857 h 106965"/>
                <a:gd name="connsiteX3" fmla="*/ 7018973 w 7018972"/>
                <a:gd name="connsiteY3" fmla="*/ 857 h 106965"/>
                <a:gd name="connsiteX4" fmla="*/ 7018973 w 7018972"/>
                <a:gd name="connsiteY4" fmla="*/ 106204 h 106965"/>
                <a:gd name="connsiteX5" fmla="*/ 6970776 w 7018972"/>
                <a:gd name="connsiteY5" fmla="*/ 106204 h 106965"/>
                <a:gd name="connsiteX6" fmla="*/ 49911 w 7018972"/>
                <a:gd name="connsiteY6" fmla="*/ 106204 h 106965"/>
                <a:gd name="connsiteX7" fmla="*/ 0 w 7018972"/>
                <a:gd name="connsiteY7" fmla="*/ 106966 h 106965"/>
                <a:gd name="connsiteX8" fmla="*/ 0 w 7018972"/>
                <a:gd name="connsiteY8" fmla="*/ 0 h 10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106965">
                  <a:moveTo>
                    <a:pt x="95" y="95"/>
                  </a:moveTo>
                  <a:cubicBezTo>
                    <a:pt x="16764" y="381"/>
                    <a:pt x="33338" y="857"/>
                    <a:pt x="50006" y="857"/>
                  </a:cubicBezTo>
                  <a:cubicBezTo>
                    <a:pt x="2355723" y="857"/>
                    <a:pt x="4661535" y="857"/>
                    <a:pt x="6967252" y="857"/>
                  </a:cubicBezTo>
                  <a:lnTo>
                    <a:pt x="7018973" y="857"/>
                  </a:lnTo>
                  <a:lnTo>
                    <a:pt x="7018973" y="106204"/>
                  </a:lnTo>
                  <a:lnTo>
                    <a:pt x="6970776" y="106204"/>
                  </a:lnTo>
                  <a:cubicBezTo>
                    <a:pt x="4663821" y="106204"/>
                    <a:pt x="2356866" y="106204"/>
                    <a:pt x="49911" y="106204"/>
                  </a:cubicBezTo>
                  <a:cubicBezTo>
                    <a:pt x="33242" y="106204"/>
                    <a:pt x="16669" y="106680"/>
                    <a:pt x="0" y="106966"/>
                  </a:cubicBezTo>
                  <a:cubicBezTo>
                    <a:pt x="0" y="71342"/>
                    <a:pt x="0" y="35624"/>
                    <a:pt x="0" y="0"/>
                  </a:cubicBezTo>
                  <a:close/>
                </a:path>
              </a:pathLst>
            </a:custGeom>
            <a:grp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9777E8A3-6230-5EB6-4D05-F8DB59F424A7}"/>
                </a:ext>
              </a:extLst>
            </p:cNvPr>
            <p:cNvSpPr/>
            <p:nvPr/>
          </p:nvSpPr>
          <p:spPr>
            <a:xfrm>
              <a:off x="2585941" y="3584923"/>
              <a:ext cx="7018972" cy="99726"/>
            </a:xfrm>
            <a:custGeom>
              <a:avLst/>
              <a:gdLst>
                <a:gd name="connsiteX0" fmla="*/ 95 w 7018972"/>
                <a:gd name="connsiteY0" fmla="*/ 0 h 99726"/>
                <a:gd name="connsiteX1" fmla="*/ 50006 w 7018972"/>
                <a:gd name="connsiteY1" fmla="*/ 762 h 99726"/>
                <a:gd name="connsiteX2" fmla="*/ 6967252 w 7018972"/>
                <a:gd name="connsiteY2" fmla="*/ 762 h 99726"/>
                <a:gd name="connsiteX3" fmla="*/ 7018973 w 7018972"/>
                <a:gd name="connsiteY3" fmla="*/ 762 h 99726"/>
                <a:gd name="connsiteX4" fmla="*/ 7018973 w 7018972"/>
                <a:gd name="connsiteY4" fmla="*/ 98965 h 99726"/>
                <a:gd name="connsiteX5" fmla="*/ 6970776 w 7018972"/>
                <a:gd name="connsiteY5" fmla="*/ 98965 h 99726"/>
                <a:gd name="connsiteX6" fmla="*/ 49911 w 7018972"/>
                <a:gd name="connsiteY6" fmla="*/ 98965 h 99726"/>
                <a:gd name="connsiteX7" fmla="*/ 0 w 7018972"/>
                <a:gd name="connsiteY7" fmla="*/ 99727 h 99726"/>
                <a:gd name="connsiteX8" fmla="*/ 95 w 7018972"/>
                <a:gd name="connsiteY8" fmla="*/ 0 h 9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9726">
                  <a:moveTo>
                    <a:pt x="95" y="0"/>
                  </a:moveTo>
                  <a:cubicBezTo>
                    <a:pt x="16764" y="286"/>
                    <a:pt x="33338" y="762"/>
                    <a:pt x="50006" y="762"/>
                  </a:cubicBezTo>
                  <a:cubicBezTo>
                    <a:pt x="2355723" y="762"/>
                    <a:pt x="4661535" y="762"/>
                    <a:pt x="6967252" y="762"/>
                  </a:cubicBezTo>
                  <a:lnTo>
                    <a:pt x="7018973" y="762"/>
                  </a:lnTo>
                  <a:lnTo>
                    <a:pt x="7018973" y="98965"/>
                  </a:lnTo>
                  <a:lnTo>
                    <a:pt x="6970776" y="98965"/>
                  </a:lnTo>
                  <a:cubicBezTo>
                    <a:pt x="4663821" y="98965"/>
                    <a:pt x="2356866" y="98965"/>
                    <a:pt x="49911" y="98965"/>
                  </a:cubicBezTo>
                  <a:cubicBezTo>
                    <a:pt x="33242" y="98965"/>
                    <a:pt x="16669" y="99441"/>
                    <a:pt x="0" y="99727"/>
                  </a:cubicBezTo>
                  <a:cubicBezTo>
                    <a:pt x="95" y="66580"/>
                    <a:pt x="95" y="33242"/>
                    <a:pt x="95" y="0"/>
                  </a:cubicBezTo>
                  <a:close/>
                </a:path>
              </a:pathLst>
            </a:custGeom>
            <a:grp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E69C3CE3-CC81-0722-1C03-70678C409DA1}"/>
                </a:ext>
              </a:extLst>
            </p:cNvPr>
            <p:cNvSpPr/>
            <p:nvPr/>
          </p:nvSpPr>
          <p:spPr>
            <a:xfrm>
              <a:off x="2586037" y="3420807"/>
              <a:ext cx="7018972" cy="92678"/>
            </a:xfrm>
            <a:custGeom>
              <a:avLst/>
              <a:gdLst>
                <a:gd name="connsiteX0" fmla="*/ 0 w 7018972"/>
                <a:gd name="connsiteY0" fmla="*/ 95 h 92678"/>
                <a:gd name="connsiteX1" fmla="*/ 49911 w 7018972"/>
                <a:gd name="connsiteY1" fmla="*/ 857 h 92678"/>
                <a:gd name="connsiteX2" fmla="*/ 6967252 w 7018972"/>
                <a:gd name="connsiteY2" fmla="*/ 857 h 92678"/>
                <a:gd name="connsiteX3" fmla="*/ 7018973 w 7018972"/>
                <a:gd name="connsiteY3" fmla="*/ 857 h 92678"/>
                <a:gd name="connsiteX4" fmla="*/ 7018973 w 7018972"/>
                <a:gd name="connsiteY4" fmla="*/ 91916 h 92678"/>
                <a:gd name="connsiteX5" fmla="*/ 6970777 w 7018972"/>
                <a:gd name="connsiteY5" fmla="*/ 91916 h 92678"/>
                <a:gd name="connsiteX6" fmla="*/ 49911 w 7018972"/>
                <a:gd name="connsiteY6" fmla="*/ 91916 h 92678"/>
                <a:gd name="connsiteX7" fmla="*/ 0 w 7018972"/>
                <a:gd name="connsiteY7" fmla="*/ 92678 h 92678"/>
                <a:gd name="connsiteX8" fmla="*/ 0 w 7018972"/>
                <a:gd name="connsiteY8" fmla="*/ 0 h 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92678">
                  <a:moveTo>
                    <a:pt x="0" y="95"/>
                  </a:moveTo>
                  <a:cubicBezTo>
                    <a:pt x="16669" y="381"/>
                    <a:pt x="33242" y="857"/>
                    <a:pt x="49911" y="857"/>
                  </a:cubicBezTo>
                  <a:cubicBezTo>
                    <a:pt x="2355723" y="857"/>
                    <a:pt x="4661440" y="857"/>
                    <a:pt x="6967252" y="857"/>
                  </a:cubicBezTo>
                  <a:lnTo>
                    <a:pt x="7018973" y="857"/>
                  </a:lnTo>
                  <a:lnTo>
                    <a:pt x="7018973" y="91916"/>
                  </a:lnTo>
                  <a:lnTo>
                    <a:pt x="6970777" y="91916"/>
                  </a:lnTo>
                  <a:cubicBezTo>
                    <a:pt x="4663821" y="91916"/>
                    <a:pt x="2356866" y="91916"/>
                    <a:pt x="49911" y="91916"/>
                  </a:cubicBezTo>
                  <a:cubicBezTo>
                    <a:pt x="33242" y="91916"/>
                    <a:pt x="16669" y="92392"/>
                    <a:pt x="0" y="92678"/>
                  </a:cubicBezTo>
                  <a:cubicBezTo>
                    <a:pt x="0" y="61817"/>
                    <a:pt x="0" y="30861"/>
                    <a:pt x="0" y="0"/>
                  </a:cubicBezTo>
                  <a:close/>
                </a:path>
              </a:pathLst>
            </a:custGeom>
            <a:grp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C162FA90-C0A1-F7DA-E979-2D6E3F7DF02C}"/>
                </a:ext>
              </a:extLst>
            </p:cNvPr>
            <p:cNvSpPr/>
            <p:nvPr/>
          </p:nvSpPr>
          <p:spPr>
            <a:xfrm>
              <a:off x="2586037" y="3256882"/>
              <a:ext cx="7018972" cy="85439"/>
            </a:xfrm>
            <a:custGeom>
              <a:avLst/>
              <a:gdLst>
                <a:gd name="connsiteX0" fmla="*/ 0 w 7018972"/>
                <a:gd name="connsiteY0" fmla="*/ 0 h 85439"/>
                <a:gd name="connsiteX1" fmla="*/ 49911 w 7018972"/>
                <a:gd name="connsiteY1" fmla="*/ 762 h 85439"/>
                <a:gd name="connsiteX2" fmla="*/ 6967252 w 7018972"/>
                <a:gd name="connsiteY2" fmla="*/ 762 h 85439"/>
                <a:gd name="connsiteX3" fmla="*/ 7018973 w 7018972"/>
                <a:gd name="connsiteY3" fmla="*/ 762 h 85439"/>
                <a:gd name="connsiteX4" fmla="*/ 7018973 w 7018972"/>
                <a:gd name="connsiteY4" fmla="*/ 84677 h 85439"/>
                <a:gd name="connsiteX5" fmla="*/ 6970777 w 7018972"/>
                <a:gd name="connsiteY5" fmla="*/ 84677 h 85439"/>
                <a:gd name="connsiteX6" fmla="*/ 49911 w 7018972"/>
                <a:gd name="connsiteY6" fmla="*/ 84677 h 85439"/>
                <a:gd name="connsiteX7" fmla="*/ 0 w 7018972"/>
                <a:gd name="connsiteY7" fmla="*/ 85439 h 85439"/>
                <a:gd name="connsiteX8" fmla="*/ 0 w 7018972"/>
                <a:gd name="connsiteY8" fmla="*/ 0 h 8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85439">
                  <a:moveTo>
                    <a:pt x="0" y="0"/>
                  </a:moveTo>
                  <a:cubicBezTo>
                    <a:pt x="16669" y="286"/>
                    <a:pt x="33242" y="762"/>
                    <a:pt x="49911" y="762"/>
                  </a:cubicBezTo>
                  <a:cubicBezTo>
                    <a:pt x="2355723" y="762"/>
                    <a:pt x="4661440" y="762"/>
                    <a:pt x="6967252" y="762"/>
                  </a:cubicBezTo>
                  <a:lnTo>
                    <a:pt x="7018973" y="762"/>
                  </a:lnTo>
                  <a:lnTo>
                    <a:pt x="7018973" y="84677"/>
                  </a:lnTo>
                  <a:lnTo>
                    <a:pt x="6970777" y="84677"/>
                  </a:lnTo>
                  <a:cubicBezTo>
                    <a:pt x="4663821" y="84677"/>
                    <a:pt x="2356866" y="84677"/>
                    <a:pt x="49911" y="84677"/>
                  </a:cubicBezTo>
                  <a:cubicBezTo>
                    <a:pt x="33242" y="84677"/>
                    <a:pt x="16669" y="85154"/>
                    <a:pt x="0" y="85439"/>
                  </a:cubicBezTo>
                  <a:cubicBezTo>
                    <a:pt x="0" y="57055"/>
                    <a:pt x="0" y="28480"/>
                    <a:pt x="0" y="0"/>
                  </a:cubicBezTo>
                  <a:close/>
                </a:path>
              </a:pathLst>
            </a:custGeom>
            <a:grp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64143992-7177-5141-3056-F7022AB68F58}"/>
                </a:ext>
              </a:extLst>
            </p:cNvPr>
            <p:cNvSpPr/>
            <p:nvPr/>
          </p:nvSpPr>
          <p:spPr>
            <a:xfrm>
              <a:off x="2586037" y="3092766"/>
              <a:ext cx="7018972" cy="78486"/>
            </a:xfrm>
            <a:custGeom>
              <a:avLst/>
              <a:gdLst>
                <a:gd name="connsiteX0" fmla="*/ 0 w 7018972"/>
                <a:gd name="connsiteY0" fmla="*/ 95 h 78486"/>
                <a:gd name="connsiteX1" fmla="*/ 49911 w 7018972"/>
                <a:gd name="connsiteY1" fmla="*/ 857 h 78486"/>
                <a:gd name="connsiteX2" fmla="*/ 6967252 w 7018972"/>
                <a:gd name="connsiteY2" fmla="*/ 857 h 78486"/>
                <a:gd name="connsiteX3" fmla="*/ 7018973 w 7018972"/>
                <a:gd name="connsiteY3" fmla="*/ 857 h 78486"/>
                <a:gd name="connsiteX4" fmla="*/ 7018973 w 7018972"/>
                <a:gd name="connsiteY4" fmla="*/ 77724 h 78486"/>
                <a:gd name="connsiteX5" fmla="*/ 6970777 w 7018972"/>
                <a:gd name="connsiteY5" fmla="*/ 77724 h 78486"/>
                <a:gd name="connsiteX6" fmla="*/ 49911 w 7018972"/>
                <a:gd name="connsiteY6" fmla="*/ 77724 h 78486"/>
                <a:gd name="connsiteX7" fmla="*/ 0 w 7018972"/>
                <a:gd name="connsiteY7" fmla="*/ 78486 h 78486"/>
                <a:gd name="connsiteX8" fmla="*/ 0 w 7018972"/>
                <a:gd name="connsiteY8" fmla="*/ 0 h 7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8486">
                  <a:moveTo>
                    <a:pt x="0" y="95"/>
                  </a:moveTo>
                  <a:cubicBezTo>
                    <a:pt x="16669" y="381"/>
                    <a:pt x="33242" y="857"/>
                    <a:pt x="49911" y="857"/>
                  </a:cubicBezTo>
                  <a:cubicBezTo>
                    <a:pt x="2355723" y="857"/>
                    <a:pt x="4661440" y="857"/>
                    <a:pt x="6967252" y="857"/>
                  </a:cubicBezTo>
                  <a:lnTo>
                    <a:pt x="7018973" y="857"/>
                  </a:lnTo>
                  <a:lnTo>
                    <a:pt x="7018973" y="77724"/>
                  </a:lnTo>
                  <a:lnTo>
                    <a:pt x="6970777" y="77724"/>
                  </a:lnTo>
                  <a:cubicBezTo>
                    <a:pt x="4663821" y="77724"/>
                    <a:pt x="2356866" y="77724"/>
                    <a:pt x="49911" y="77724"/>
                  </a:cubicBezTo>
                  <a:cubicBezTo>
                    <a:pt x="33242" y="77724"/>
                    <a:pt x="16669" y="78200"/>
                    <a:pt x="0" y="78486"/>
                  </a:cubicBezTo>
                  <a:cubicBezTo>
                    <a:pt x="0" y="52292"/>
                    <a:pt x="0" y="26194"/>
                    <a:pt x="0" y="0"/>
                  </a:cubicBezTo>
                  <a:close/>
                </a:path>
              </a:pathLst>
            </a:custGeom>
            <a:grp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899F3992-7116-D1A8-2AA2-8035A6E38CC7}"/>
                </a:ext>
              </a:extLst>
            </p:cNvPr>
            <p:cNvSpPr/>
            <p:nvPr/>
          </p:nvSpPr>
          <p:spPr>
            <a:xfrm>
              <a:off x="2586037" y="2928746"/>
              <a:ext cx="7018972" cy="71342"/>
            </a:xfrm>
            <a:custGeom>
              <a:avLst/>
              <a:gdLst>
                <a:gd name="connsiteX0" fmla="*/ 0 w 7018972"/>
                <a:gd name="connsiteY0" fmla="*/ 95 h 71342"/>
                <a:gd name="connsiteX1" fmla="*/ 49911 w 7018972"/>
                <a:gd name="connsiteY1" fmla="*/ 857 h 71342"/>
                <a:gd name="connsiteX2" fmla="*/ 6967252 w 7018972"/>
                <a:gd name="connsiteY2" fmla="*/ 857 h 71342"/>
                <a:gd name="connsiteX3" fmla="*/ 7018973 w 7018972"/>
                <a:gd name="connsiteY3" fmla="*/ 857 h 71342"/>
                <a:gd name="connsiteX4" fmla="*/ 7018973 w 7018972"/>
                <a:gd name="connsiteY4" fmla="*/ 70580 h 71342"/>
                <a:gd name="connsiteX5" fmla="*/ 6970777 w 7018972"/>
                <a:gd name="connsiteY5" fmla="*/ 70580 h 71342"/>
                <a:gd name="connsiteX6" fmla="*/ 49911 w 7018972"/>
                <a:gd name="connsiteY6" fmla="*/ 70580 h 71342"/>
                <a:gd name="connsiteX7" fmla="*/ 0 w 7018972"/>
                <a:gd name="connsiteY7" fmla="*/ 71342 h 71342"/>
                <a:gd name="connsiteX8" fmla="*/ 0 w 7018972"/>
                <a:gd name="connsiteY8" fmla="*/ 0 h 7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71342">
                  <a:moveTo>
                    <a:pt x="0" y="95"/>
                  </a:moveTo>
                  <a:cubicBezTo>
                    <a:pt x="16669" y="381"/>
                    <a:pt x="33242" y="857"/>
                    <a:pt x="49911" y="857"/>
                  </a:cubicBezTo>
                  <a:cubicBezTo>
                    <a:pt x="2355723" y="857"/>
                    <a:pt x="4661440" y="857"/>
                    <a:pt x="6967252" y="857"/>
                  </a:cubicBezTo>
                  <a:cubicBezTo>
                    <a:pt x="6983730" y="857"/>
                    <a:pt x="7000208" y="857"/>
                    <a:pt x="7018973" y="857"/>
                  </a:cubicBezTo>
                  <a:lnTo>
                    <a:pt x="7018973" y="70580"/>
                  </a:lnTo>
                  <a:cubicBezTo>
                    <a:pt x="7003161" y="70580"/>
                    <a:pt x="6986969" y="70580"/>
                    <a:pt x="6970777" y="70580"/>
                  </a:cubicBezTo>
                  <a:cubicBezTo>
                    <a:pt x="4663821" y="70580"/>
                    <a:pt x="2356866" y="70580"/>
                    <a:pt x="49911" y="70580"/>
                  </a:cubicBezTo>
                  <a:cubicBezTo>
                    <a:pt x="33242" y="70580"/>
                    <a:pt x="16669" y="71057"/>
                    <a:pt x="0" y="71342"/>
                  </a:cubicBezTo>
                  <a:lnTo>
                    <a:pt x="0" y="0"/>
                  </a:lnTo>
                  <a:close/>
                </a:path>
              </a:pathLst>
            </a:custGeom>
            <a:grp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726EF81E-5AA8-C089-3B83-95271A0ED15A}"/>
                </a:ext>
              </a:extLst>
            </p:cNvPr>
            <p:cNvSpPr/>
            <p:nvPr/>
          </p:nvSpPr>
          <p:spPr>
            <a:xfrm>
              <a:off x="2586037" y="2764725"/>
              <a:ext cx="7018972" cy="64198"/>
            </a:xfrm>
            <a:custGeom>
              <a:avLst/>
              <a:gdLst>
                <a:gd name="connsiteX0" fmla="*/ 0 w 7018972"/>
                <a:gd name="connsiteY0" fmla="*/ 95 h 64198"/>
                <a:gd name="connsiteX1" fmla="*/ 49911 w 7018972"/>
                <a:gd name="connsiteY1" fmla="*/ 857 h 64198"/>
                <a:gd name="connsiteX2" fmla="*/ 6967252 w 7018972"/>
                <a:gd name="connsiteY2" fmla="*/ 857 h 64198"/>
                <a:gd name="connsiteX3" fmla="*/ 7018973 w 7018972"/>
                <a:gd name="connsiteY3" fmla="*/ 857 h 64198"/>
                <a:gd name="connsiteX4" fmla="*/ 7018973 w 7018972"/>
                <a:gd name="connsiteY4" fmla="*/ 63437 h 64198"/>
                <a:gd name="connsiteX5" fmla="*/ 6970871 w 7018972"/>
                <a:gd name="connsiteY5" fmla="*/ 63437 h 64198"/>
                <a:gd name="connsiteX6" fmla="*/ 49911 w 7018972"/>
                <a:gd name="connsiteY6" fmla="*/ 63437 h 64198"/>
                <a:gd name="connsiteX7" fmla="*/ 0 w 7018972"/>
                <a:gd name="connsiteY7" fmla="*/ 64199 h 64198"/>
                <a:gd name="connsiteX8" fmla="*/ 0 w 7018972"/>
                <a:gd name="connsiteY8" fmla="*/ 0 h 6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8972" h="64198">
                  <a:moveTo>
                    <a:pt x="0" y="95"/>
                  </a:moveTo>
                  <a:cubicBezTo>
                    <a:pt x="16669" y="381"/>
                    <a:pt x="33242" y="857"/>
                    <a:pt x="49911" y="857"/>
                  </a:cubicBezTo>
                  <a:cubicBezTo>
                    <a:pt x="2355723" y="857"/>
                    <a:pt x="4661535" y="857"/>
                    <a:pt x="6967252" y="857"/>
                  </a:cubicBezTo>
                  <a:cubicBezTo>
                    <a:pt x="6983730" y="857"/>
                    <a:pt x="7000208" y="857"/>
                    <a:pt x="7018973" y="857"/>
                  </a:cubicBezTo>
                  <a:lnTo>
                    <a:pt x="7018973" y="63437"/>
                  </a:lnTo>
                  <a:cubicBezTo>
                    <a:pt x="7003161" y="63437"/>
                    <a:pt x="6987064" y="63437"/>
                    <a:pt x="6970871" y="63437"/>
                  </a:cubicBezTo>
                  <a:cubicBezTo>
                    <a:pt x="4663916" y="63437"/>
                    <a:pt x="2356866" y="63437"/>
                    <a:pt x="49911" y="63437"/>
                  </a:cubicBezTo>
                  <a:cubicBezTo>
                    <a:pt x="33242" y="63437"/>
                    <a:pt x="16669" y="63913"/>
                    <a:pt x="0" y="64199"/>
                  </a:cubicBezTo>
                  <a:lnTo>
                    <a:pt x="0" y="0"/>
                  </a:lnTo>
                  <a:close/>
                </a:path>
              </a:pathLst>
            </a:custGeom>
            <a:grp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83E50DB2-CD35-20FB-BB35-44445937F94C}"/>
                </a:ext>
              </a:extLst>
            </p:cNvPr>
            <p:cNvSpPr/>
            <p:nvPr/>
          </p:nvSpPr>
          <p:spPr>
            <a:xfrm>
              <a:off x="2586037" y="2600705"/>
              <a:ext cx="7019067" cy="56959"/>
            </a:xfrm>
            <a:custGeom>
              <a:avLst/>
              <a:gdLst>
                <a:gd name="connsiteX0" fmla="*/ 0 w 7019067"/>
                <a:gd name="connsiteY0" fmla="*/ 0 h 56959"/>
                <a:gd name="connsiteX1" fmla="*/ 49911 w 7019067"/>
                <a:gd name="connsiteY1" fmla="*/ 762 h 56959"/>
                <a:gd name="connsiteX2" fmla="*/ 6967347 w 7019067"/>
                <a:gd name="connsiteY2" fmla="*/ 762 h 56959"/>
                <a:gd name="connsiteX3" fmla="*/ 7019068 w 7019067"/>
                <a:gd name="connsiteY3" fmla="*/ 762 h 56959"/>
                <a:gd name="connsiteX4" fmla="*/ 7019068 w 7019067"/>
                <a:gd name="connsiteY4" fmla="*/ 56198 h 56959"/>
                <a:gd name="connsiteX5" fmla="*/ 6970967 w 7019067"/>
                <a:gd name="connsiteY5" fmla="*/ 56198 h 56959"/>
                <a:gd name="connsiteX6" fmla="*/ 50006 w 7019067"/>
                <a:gd name="connsiteY6" fmla="*/ 56198 h 56959"/>
                <a:gd name="connsiteX7" fmla="*/ 95 w 7019067"/>
                <a:gd name="connsiteY7" fmla="*/ 56959 h 56959"/>
                <a:gd name="connsiteX8" fmla="*/ 0 w 7019067"/>
                <a:gd name="connsiteY8" fmla="*/ 0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56959">
                  <a:moveTo>
                    <a:pt x="0" y="0"/>
                  </a:moveTo>
                  <a:cubicBezTo>
                    <a:pt x="16669" y="286"/>
                    <a:pt x="33242" y="762"/>
                    <a:pt x="49911" y="762"/>
                  </a:cubicBezTo>
                  <a:cubicBezTo>
                    <a:pt x="2355723" y="762"/>
                    <a:pt x="4661535" y="762"/>
                    <a:pt x="6967347" y="762"/>
                  </a:cubicBezTo>
                  <a:cubicBezTo>
                    <a:pt x="6983826" y="762"/>
                    <a:pt x="7000304" y="762"/>
                    <a:pt x="7019068" y="762"/>
                  </a:cubicBezTo>
                  <a:lnTo>
                    <a:pt x="7019068" y="56198"/>
                  </a:lnTo>
                  <a:cubicBezTo>
                    <a:pt x="7003352" y="56198"/>
                    <a:pt x="6987159" y="56198"/>
                    <a:pt x="6970967" y="56198"/>
                  </a:cubicBezTo>
                  <a:cubicBezTo>
                    <a:pt x="4664012" y="56198"/>
                    <a:pt x="2356961" y="56198"/>
                    <a:pt x="50006" y="56198"/>
                  </a:cubicBezTo>
                  <a:cubicBezTo>
                    <a:pt x="33338" y="56198"/>
                    <a:pt x="16764" y="56674"/>
                    <a:pt x="95" y="56959"/>
                  </a:cubicBezTo>
                  <a:cubicBezTo>
                    <a:pt x="0" y="38100"/>
                    <a:pt x="0" y="19050"/>
                    <a:pt x="0" y="0"/>
                  </a:cubicBezTo>
                  <a:close/>
                </a:path>
              </a:pathLst>
            </a:custGeom>
            <a:grp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62BE608D-210D-4506-1B3D-78BA0C9A145E}"/>
                </a:ext>
              </a:extLst>
            </p:cNvPr>
            <p:cNvSpPr/>
            <p:nvPr/>
          </p:nvSpPr>
          <p:spPr>
            <a:xfrm>
              <a:off x="2585941" y="2436684"/>
              <a:ext cx="7019067" cy="49815"/>
            </a:xfrm>
            <a:custGeom>
              <a:avLst/>
              <a:gdLst>
                <a:gd name="connsiteX0" fmla="*/ 95 w 7019067"/>
                <a:gd name="connsiteY0" fmla="*/ 0 h 49815"/>
                <a:gd name="connsiteX1" fmla="*/ 50006 w 7019067"/>
                <a:gd name="connsiteY1" fmla="*/ 762 h 49815"/>
                <a:gd name="connsiteX2" fmla="*/ 6967442 w 7019067"/>
                <a:gd name="connsiteY2" fmla="*/ 762 h 49815"/>
                <a:gd name="connsiteX3" fmla="*/ 7019068 w 7019067"/>
                <a:gd name="connsiteY3" fmla="*/ 762 h 49815"/>
                <a:gd name="connsiteX4" fmla="*/ 7019068 w 7019067"/>
                <a:gd name="connsiteY4" fmla="*/ 49054 h 49815"/>
                <a:gd name="connsiteX5" fmla="*/ 6970967 w 7019067"/>
                <a:gd name="connsiteY5" fmla="*/ 49054 h 49815"/>
                <a:gd name="connsiteX6" fmla="*/ 49911 w 7019067"/>
                <a:gd name="connsiteY6" fmla="*/ 49054 h 49815"/>
                <a:gd name="connsiteX7" fmla="*/ 0 w 7019067"/>
                <a:gd name="connsiteY7" fmla="*/ 49816 h 49815"/>
                <a:gd name="connsiteX8" fmla="*/ 95 w 7019067"/>
                <a:gd name="connsiteY8" fmla="*/ 0 h 4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9067" h="49815">
                  <a:moveTo>
                    <a:pt x="95" y="0"/>
                  </a:moveTo>
                  <a:cubicBezTo>
                    <a:pt x="16764" y="286"/>
                    <a:pt x="33338" y="762"/>
                    <a:pt x="50006" y="762"/>
                  </a:cubicBezTo>
                  <a:cubicBezTo>
                    <a:pt x="2355818" y="762"/>
                    <a:pt x="4661630" y="762"/>
                    <a:pt x="6967442" y="762"/>
                  </a:cubicBezTo>
                  <a:cubicBezTo>
                    <a:pt x="6983921" y="762"/>
                    <a:pt x="7000399" y="762"/>
                    <a:pt x="7019068" y="762"/>
                  </a:cubicBezTo>
                  <a:lnTo>
                    <a:pt x="7019068" y="49054"/>
                  </a:lnTo>
                  <a:cubicBezTo>
                    <a:pt x="7003447" y="49054"/>
                    <a:pt x="6987254" y="49054"/>
                    <a:pt x="6970967" y="49054"/>
                  </a:cubicBezTo>
                  <a:cubicBezTo>
                    <a:pt x="4663917" y="49054"/>
                    <a:pt x="2356961" y="49054"/>
                    <a:pt x="49911" y="49054"/>
                  </a:cubicBezTo>
                  <a:cubicBezTo>
                    <a:pt x="33242" y="49054"/>
                    <a:pt x="16669" y="49530"/>
                    <a:pt x="0" y="49816"/>
                  </a:cubicBezTo>
                  <a:cubicBezTo>
                    <a:pt x="95" y="33338"/>
                    <a:pt x="95" y="16669"/>
                    <a:pt x="95" y="0"/>
                  </a:cubicBezTo>
                  <a:close/>
                </a:path>
              </a:pathLst>
            </a:custGeom>
            <a:grp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BB9DF3E0-ED08-57F3-508E-AA625631F7A8}"/>
                </a:ext>
              </a:extLst>
            </p:cNvPr>
            <p:cNvSpPr/>
            <p:nvPr/>
          </p:nvSpPr>
          <p:spPr>
            <a:xfrm>
              <a:off x="2586037" y="2272664"/>
              <a:ext cx="7021734" cy="42672"/>
            </a:xfrm>
            <a:custGeom>
              <a:avLst/>
              <a:gdLst>
                <a:gd name="connsiteX0" fmla="*/ 0 w 7021734"/>
                <a:gd name="connsiteY0" fmla="*/ 0 h 42672"/>
                <a:gd name="connsiteX1" fmla="*/ 49911 w 7021734"/>
                <a:gd name="connsiteY1" fmla="*/ 762 h 42672"/>
                <a:gd name="connsiteX2" fmla="*/ 6967442 w 7021734"/>
                <a:gd name="connsiteY2" fmla="*/ 762 h 42672"/>
                <a:gd name="connsiteX3" fmla="*/ 7019544 w 7021734"/>
                <a:gd name="connsiteY3" fmla="*/ 762 h 42672"/>
                <a:gd name="connsiteX4" fmla="*/ 7021735 w 7021734"/>
                <a:gd name="connsiteY4" fmla="*/ 41910 h 42672"/>
                <a:gd name="connsiteX5" fmla="*/ 6971062 w 7021734"/>
                <a:gd name="connsiteY5" fmla="*/ 41910 h 42672"/>
                <a:gd name="connsiteX6" fmla="*/ 49911 w 7021734"/>
                <a:gd name="connsiteY6" fmla="*/ 41910 h 42672"/>
                <a:gd name="connsiteX7" fmla="*/ 0 w 7021734"/>
                <a:gd name="connsiteY7" fmla="*/ 42672 h 42672"/>
                <a:gd name="connsiteX8" fmla="*/ 0 w 7021734"/>
                <a:gd name="connsiteY8" fmla="*/ 0 h 4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1734" h="42672">
                  <a:moveTo>
                    <a:pt x="0" y="0"/>
                  </a:moveTo>
                  <a:cubicBezTo>
                    <a:pt x="16669" y="286"/>
                    <a:pt x="33242" y="762"/>
                    <a:pt x="49911" y="762"/>
                  </a:cubicBezTo>
                  <a:cubicBezTo>
                    <a:pt x="2355723" y="762"/>
                    <a:pt x="4661631" y="762"/>
                    <a:pt x="6967442" y="762"/>
                  </a:cubicBezTo>
                  <a:cubicBezTo>
                    <a:pt x="6983920" y="762"/>
                    <a:pt x="7000399" y="762"/>
                    <a:pt x="7019544" y="762"/>
                  </a:cubicBezTo>
                  <a:cubicBezTo>
                    <a:pt x="7020306" y="14478"/>
                    <a:pt x="7020878" y="25813"/>
                    <a:pt x="7021735" y="41910"/>
                  </a:cubicBezTo>
                  <a:cubicBezTo>
                    <a:pt x="7003543" y="41910"/>
                    <a:pt x="6987350" y="41910"/>
                    <a:pt x="6971062" y="41910"/>
                  </a:cubicBezTo>
                  <a:cubicBezTo>
                    <a:pt x="4664012" y="41910"/>
                    <a:pt x="2356961" y="41910"/>
                    <a:pt x="49911" y="41910"/>
                  </a:cubicBezTo>
                  <a:cubicBezTo>
                    <a:pt x="33242" y="41910"/>
                    <a:pt x="16669" y="42386"/>
                    <a:pt x="0" y="42672"/>
                  </a:cubicBezTo>
                  <a:cubicBezTo>
                    <a:pt x="0" y="28575"/>
                    <a:pt x="0" y="14288"/>
                    <a:pt x="0" y="0"/>
                  </a:cubicBezTo>
                  <a:close/>
                </a:path>
              </a:pathLst>
            </a:custGeom>
            <a:grp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9387C434-FBA9-8BE3-D49B-2B69AFFC5739}"/>
                </a:ext>
              </a:extLst>
            </p:cNvPr>
            <p:cNvSpPr/>
            <p:nvPr/>
          </p:nvSpPr>
          <p:spPr>
            <a:xfrm>
              <a:off x="2585941" y="2108643"/>
              <a:ext cx="7021353" cy="35528"/>
            </a:xfrm>
            <a:custGeom>
              <a:avLst/>
              <a:gdLst>
                <a:gd name="connsiteX0" fmla="*/ 95 w 7021353"/>
                <a:gd name="connsiteY0" fmla="*/ 0 h 35528"/>
                <a:gd name="connsiteX1" fmla="*/ 50006 w 7021353"/>
                <a:gd name="connsiteY1" fmla="*/ 762 h 35528"/>
                <a:gd name="connsiteX2" fmla="*/ 6967633 w 7021353"/>
                <a:gd name="connsiteY2" fmla="*/ 762 h 35528"/>
                <a:gd name="connsiteX3" fmla="*/ 7019830 w 7021353"/>
                <a:gd name="connsiteY3" fmla="*/ 762 h 35528"/>
                <a:gd name="connsiteX4" fmla="*/ 7021354 w 7021353"/>
                <a:gd name="connsiteY4" fmla="*/ 30194 h 35528"/>
                <a:gd name="connsiteX5" fmla="*/ 7010400 w 7021353"/>
                <a:gd name="connsiteY5" fmla="*/ 34195 h 35528"/>
                <a:gd name="connsiteX6" fmla="*/ 6964013 w 7021353"/>
                <a:gd name="connsiteY6" fmla="*/ 34766 h 35528"/>
                <a:gd name="connsiteX7" fmla="*/ 49911 w 7021353"/>
                <a:gd name="connsiteY7" fmla="*/ 34766 h 35528"/>
                <a:gd name="connsiteX8" fmla="*/ 0 w 7021353"/>
                <a:gd name="connsiteY8" fmla="*/ 35528 h 35528"/>
                <a:gd name="connsiteX9" fmla="*/ 95 w 7021353"/>
                <a:gd name="connsiteY9" fmla="*/ 0 h 3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1353" h="35528">
                  <a:moveTo>
                    <a:pt x="95" y="0"/>
                  </a:moveTo>
                  <a:cubicBezTo>
                    <a:pt x="16764" y="286"/>
                    <a:pt x="33338" y="762"/>
                    <a:pt x="50006" y="762"/>
                  </a:cubicBezTo>
                  <a:cubicBezTo>
                    <a:pt x="2355914" y="762"/>
                    <a:pt x="4661821" y="762"/>
                    <a:pt x="6967633" y="762"/>
                  </a:cubicBezTo>
                  <a:lnTo>
                    <a:pt x="7019830" y="762"/>
                  </a:lnTo>
                  <a:cubicBezTo>
                    <a:pt x="7020401" y="12097"/>
                    <a:pt x="7020878" y="21050"/>
                    <a:pt x="7021354" y="30194"/>
                  </a:cubicBezTo>
                  <a:cubicBezTo>
                    <a:pt x="7016877" y="31909"/>
                    <a:pt x="7013734" y="34100"/>
                    <a:pt x="7010400" y="34195"/>
                  </a:cubicBezTo>
                  <a:cubicBezTo>
                    <a:pt x="6994970" y="34671"/>
                    <a:pt x="6979539" y="34766"/>
                    <a:pt x="6964013" y="34766"/>
                  </a:cubicBezTo>
                  <a:cubicBezTo>
                    <a:pt x="4659345" y="34766"/>
                    <a:pt x="2354580" y="34766"/>
                    <a:pt x="49911" y="34766"/>
                  </a:cubicBezTo>
                  <a:cubicBezTo>
                    <a:pt x="33242" y="34766"/>
                    <a:pt x="16669" y="35243"/>
                    <a:pt x="0" y="35528"/>
                  </a:cubicBezTo>
                  <a:cubicBezTo>
                    <a:pt x="95" y="23813"/>
                    <a:pt x="95" y="11906"/>
                    <a:pt x="95" y="0"/>
                  </a:cubicBezTo>
                  <a:close/>
                </a:path>
              </a:pathLst>
            </a:custGeom>
            <a:grp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B6F78E56-E136-5656-0580-4772732354CD}"/>
                </a:ext>
              </a:extLst>
            </p:cNvPr>
            <p:cNvSpPr/>
            <p:nvPr/>
          </p:nvSpPr>
          <p:spPr>
            <a:xfrm>
              <a:off x="2586037" y="1944623"/>
              <a:ext cx="7024116" cy="28479"/>
            </a:xfrm>
            <a:custGeom>
              <a:avLst/>
              <a:gdLst>
                <a:gd name="connsiteX0" fmla="*/ 0 w 7024116"/>
                <a:gd name="connsiteY0" fmla="*/ 0 h 28479"/>
                <a:gd name="connsiteX1" fmla="*/ 49911 w 7024116"/>
                <a:gd name="connsiteY1" fmla="*/ 762 h 28479"/>
                <a:gd name="connsiteX2" fmla="*/ 6971253 w 7024116"/>
                <a:gd name="connsiteY2" fmla="*/ 762 h 28479"/>
                <a:gd name="connsiteX3" fmla="*/ 7006685 w 7024116"/>
                <a:gd name="connsiteY3" fmla="*/ 1715 h 28479"/>
                <a:gd name="connsiteX4" fmla="*/ 7024116 w 7024116"/>
                <a:gd name="connsiteY4" fmla="*/ 19050 h 28479"/>
                <a:gd name="connsiteX5" fmla="*/ 7019830 w 7024116"/>
                <a:gd name="connsiteY5" fmla="*/ 27718 h 28479"/>
                <a:gd name="connsiteX6" fmla="*/ 6971253 w 7024116"/>
                <a:gd name="connsiteY6" fmla="*/ 27718 h 28479"/>
                <a:gd name="connsiteX7" fmla="*/ 49911 w 7024116"/>
                <a:gd name="connsiteY7" fmla="*/ 27718 h 28479"/>
                <a:gd name="connsiteX8" fmla="*/ 0 w 7024116"/>
                <a:gd name="connsiteY8" fmla="*/ 28480 h 28479"/>
                <a:gd name="connsiteX9" fmla="*/ 0 w 7024116"/>
                <a:gd name="connsiteY9" fmla="*/ 0 h 2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4116" h="28479">
                  <a:moveTo>
                    <a:pt x="0" y="0"/>
                  </a:moveTo>
                  <a:cubicBezTo>
                    <a:pt x="16669" y="286"/>
                    <a:pt x="33242" y="762"/>
                    <a:pt x="49911" y="762"/>
                  </a:cubicBezTo>
                  <a:cubicBezTo>
                    <a:pt x="2357057" y="762"/>
                    <a:pt x="4664107" y="762"/>
                    <a:pt x="6971253" y="762"/>
                  </a:cubicBezTo>
                  <a:cubicBezTo>
                    <a:pt x="6983159" y="762"/>
                    <a:pt x="6995637" y="-1238"/>
                    <a:pt x="7006685" y="1715"/>
                  </a:cubicBezTo>
                  <a:cubicBezTo>
                    <a:pt x="7013544" y="3524"/>
                    <a:pt x="7018402" y="12954"/>
                    <a:pt x="7024116" y="19050"/>
                  </a:cubicBezTo>
                  <a:cubicBezTo>
                    <a:pt x="7022687" y="21907"/>
                    <a:pt x="7021259" y="24860"/>
                    <a:pt x="7019830" y="27718"/>
                  </a:cubicBezTo>
                  <a:cubicBezTo>
                    <a:pt x="7003637" y="27718"/>
                    <a:pt x="6987445" y="27718"/>
                    <a:pt x="6971253" y="27718"/>
                  </a:cubicBezTo>
                  <a:cubicBezTo>
                    <a:pt x="4664107" y="27718"/>
                    <a:pt x="2357057" y="27718"/>
                    <a:pt x="49911" y="27718"/>
                  </a:cubicBezTo>
                  <a:cubicBezTo>
                    <a:pt x="33242" y="27718"/>
                    <a:pt x="16669" y="28194"/>
                    <a:pt x="0" y="28480"/>
                  </a:cubicBezTo>
                  <a:lnTo>
                    <a:pt x="0" y="0"/>
                  </a:lnTo>
                  <a:close/>
                </a:path>
              </a:pathLst>
            </a:custGeom>
            <a:grp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D6FC0B3C-6F5E-0770-003D-235ED763D02B}"/>
                </a:ext>
              </a:extLst>
            </p:cNvPr>
            <p:cNvSpPr/>
            <p:nvPr/>
          </p:nvSpPr>
          <p:spPr>
            <a:xfrm>
              <a:off x="2586037" y="1780507"/>
              <a:ext cx="7022115" cy="21431"/>
            </a:xfrm>
            <a:custGeom>
              <a:avLst/>
              <a:gdLst>
                <a:gd name="connsiteX0" fmla="*/ 0 w 7022115"/>
                <a:gd name="connsiteY0" fmla="*/ 95 h 21431"/>
                <a:gd name="connsiteX1" fmla="*/ 49911 w 7022115"/>
                <a:gd name="connsiteY1" fmla="*/ 857 h 21431"/>
                <a:gd name="connsiteX2" fmla="*/ 6974968 w 7022115"/>
                <a:gd name="connsiteY2" fmla="*/ 1048 h 21431"/>
                <a:gd name="connsiteX3" fmla="*/ 7022116 w 7022115"/>
                <a:gd name="connsiteY3" fmla="*/ 4572 h 21431"/>
                <a:gd name="connsiteX4" fmla="*/ 7021259 w 7022115"/>
                <a:gd name="connsiteY4" fmla="*/ 15907 h 21431"/>
                <a:gd name="connsiteX5" fmla="*/ 6999923 w 7022115"/>
                <a:gd name="connsiteY5" fmla="*/ 20479 h 21431"/>
                <a:gd name="connsiteX6" fmla="*/ 6964299 w 7022115"/>
                <a:gd name="connsiteY6" fmla="*/ 20669 h 21431"/>
                <a:gd name="connsiteX7" fmla="*/ 50006 w 7022115"/>
                <a:gd name="connsiteY7" fmla="*/ 20669 h 21431"/>
                <a:gd name="connsiteX8" fmla="*/ 95 w 7022115"/>
                <a:gd name="connsiteY8" fmla="*/ 21431 h 21431"/>
                <a:gd name="connsiteX9" fmla="*/ 95 w 7022115"/>
                <a:gd name="connsiteY9" fmla="*/ 0 h 2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2115" h="21431">
                  <a:moveTo>
                    <a:pt x="0" y="95"/>
                  </a:moveTo>
                  <a:cubicBezTo>
                    <a:pt x="16669" y="381"/>
                    <a:pt x="33242" y="857"/>
                    <a:pt x="49911" y="857"/>
                  </a:cubicBezTo>
                  <a:cubicBezTo>
                    <a:pt x="2358295" y="857"/>
                    <a:pt x="4666583" y="857"/>
                    <a:pt x="6974968" y="1048"/>
                  </a:cubicBezTo>
                  <a:cubicBezTo>
                    <a:pt x="6990683" y="1048"/>
                    <a:pt x="7006400" y="3334"/>
                    <a:pt x="7022116" y="4572"/>
                  </a:cubicBezTo>
                  <a:cubicBezTo>
                    <a:pt x="7021830" y="8382"/>
                    <a:pt x="7021544" y="12097"/>
                    <a:pt x="7021259" y="15907"/>
                  </a:cubicBezTo>
                  <a:cubicBezTo>
                    <a:pt x="7014115" y="17526"/>
                    <a:pt x="7007067" y="20002"/>
                    <a:pt x="6999923" y="20479"/>
                  </a:cubicBezTo>
                  <a:cubicBezTo>
                    <a:pt x="6988111" y="21241"/>
                    <a:pt x="6976110" y="20669"/>
                    <a:pt x="6964299" y="20669"/>
                  </a:cubicBezTo>
                  <a:cubicBezTo>
                    <a:pt x="4659535" y="20669"/>
                    <a:pt x="2354771" y="20669"/>
                    <a:pt x="50006" y="20669"/>
                  </a:cubicBezTo>
                  <a:cubicBezTo>
                    <a:pt x="33338" y="20669"/>
                    <a:pt x="16764" y="21146"/>
                    <a:pt x="95" y="21431"/>
                  </a:cubicBezTo>
                  <a:lnTo>
                    <a:pt x="95" y="0"/>
                  </a:lnTo>
                  <a:close/>
                </a:path>
              </a:pathLst>
            </a:custGeom>
            <a:grp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FF6F0172-0316-5FF1-FE7B-6173696DBF41}"/>
                </a:ext>
              </a:extLst>
            </p:cNvPr>
            <p:cNvSpPr/>
            <p:nvPr/>
          </p:nvSpPr>
          <p:spPr>
            <a:xfrm>
              <a:off x="2586037" y="1616392"/>
              <a:ext cx="7020115" cy="14287"/>
            </a:xfrm>
            <a:custGeom>
              <a:avLst/>
              <a:gdLst>
                <a:gd name="connsiteX0" fmla="*/ 0 w 7020115"/>
                <a:gd name="connsiteY0" fmla="*/ 190 h 14287"/>
                <a:gd name="connsiteX1" fmla="*/ 49911 w 7020115"/>
                <a:gd name="connsiteY1" fmla="*/ 952 h 14287"/>
                <a:gd name="connsiteX2" fmla="*/ 6971157 w 7020115"/>
                <a:gd name="connsiteY2" fmla="*/ 952 h 14287"/>
                <a:gd name="connsiteX3" fmla="*/ 7019258 w 7020115"/>
                <a:gd name="connsiteY3" fmla="*/ 952 h 14287"/>
                <a:gd name="connsiteX4" fmla="*/ 7020116 w 7020115"/>
                <a:gd name="connsiteY4" fmla="*/ 9049 h 14287"/>
                <a:gd name="connsiteX5" fmla="*/ 6999732 w 7020115"/>
                <a:gd name="connsiteY5" fmla="*/ 13335 h 14287"/>
                <a:gd name="connsiteX6" fmla="*/ 6964109 w 7020115"/>
                <a:gd name="connsiteY6" fmla="*/ 13526 h 14287"/>
                <a:gd name="connsiteX7" fmla="*/ 50006 w 7020115"/>
                <a:gd name="connsiteY7" fmla="*/ 13526 h 14287"/>
                <a:gd name="connsiteX8" fmla="*/ 95 w 7020115"/>
                <a:gd name="connsiteY8" fmla="*/ 14288 h 14287"/>
                <a:gd name="connsiteX9" fmla="*/ 95 w 7020115"/>
                <a:gd name="connsiteY9" fmla="*/ 0 h 1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20115" h="14287">
                  <a:moveTo>
                    <a:pt x="0" y="190"/>
                  </a:moveTo>
                  <a:cubicBezTo>
                    <a:pt x="16669" y="476"/>
                    <a:pt x="33242" y="952"/>
                    <a:pt x="49911" y="952"/>
                  </a:cubicBezTo>
                  <a:cubicBezTo>
                    <a:pt x="2356961" y="952"/>
                    <a:pt x="4664107" y="952"/>
                    <a:pt x="6971157" y="952"/>
                  </a:cubicBezTo>
                  <a:lnTo>
                    <a:pt x="7019258" y="952"/>
                  </a:lnTo>
                  <a:cubicBezTo>
                    <a:pt x="7019544" y="3619"/>
                    <a:pt x="7019830" y="6382"/>
                    <a:pt x="7020116" y="9049"/>
                  </a:cubicBezTo>
                  <a:cubicBezTo>
                    <a:pt x="7013353" y="10573"/>
                    <a:pt x="7006590" y="12954"/>
                    <a:pt x="6999732" y="13335"/>
                  </a:cubicBezTo>
                  <a:cubicBezTo>
                    <a:pt x="6987921" y="14097"/>
                    <a:pt x="6975920" y="13526"/>
                    <a:pt x="6964109" y="13526"/>
                  </a:cubicBezTo>
                  <a:cubicBezTo>
                    <a:pt x="4659440" y="13526"/>
                    <a:pt x="2354675" y="13526"/>
                    <a:pt x="50006" y="13526"/>
                  </a:cubicBezTo>
                  <a:cubicBezTo>
                    <a:pt x="33338" y="13526"/>
                    <a:pt x="16764" y="14002"/>
                    <a:pt x="95" y="14288"/>
                  </a:cubicBezTo>
                  <a:lnTo>
                    <a:pt x="95" y="0"/>
                  </a:lnTo>
                  <a:close/>
                </a:path>
              </a:pathLst>
            </a:custGeom>
            <a:grp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9E15EEF2-661C-0D53-0DBB-37C625B2938A}"/>
                </a:ext>
              </a:extLst>
            </p:cNvPr>
            <p:cNvSpPr/>
            <p:nvPr/>
          </p:nvSpPr>
          <p:spPr>
            <a:xfrm>
              <a:off x="2586037" y="1452562"/>
              <a:ext cx="7010495" cy="7143"/>
            </a:xfrm>
            <a:custGeom>
              <a:avLst/>
              <a:gdLst>
                <a:gd name="connsiteX0" fmla="*/ 0 w 7010495"/>
                <a:gd name="connsiteY0" fmla="*/ 0 h 7143"/>
                <a:gd name="connsiteX1" fmla="*/ 49911 w 7010495"/>
                <a:gd name="connsiteY1" fmla="*/ 762 h 7143"/>
                <a:gd name="connsiteX2" fmla="*/ 6967919 w 7010495"/>
                <a:gd name="connsiteY2" fmla="*/ 762 h 7143"/>
                <a:gd name="connsiteX3" fmla="*/ 7010400 w 7010495"/>
                <a:gd name="connsiteY3" fmla="*/ 762 h 7143"/>
                <a:gd name="connsiteX4" fmla="*/ 7010496 w 7010495"/>
                <a:gd name="connsiteY4" fmla="*/ 6287 h 7143"/>
                <a:gd name="connsiteX5" fmla="*/ 6967919 w 7010495"/>
                <a:gd name="connsiteY5" fmla="*/ 6287 h 7143"/>
                <a:gd name="connsiteX6" fmla="*/ 49911 w 7010495"/>
                <a:gd name="connsiteY6" fmla="*/ 6287 h 7143"/>
                <a:gd name="connsiteX7" fmla="*/ 0 w 7010495"/>
                <a:gd name="connsiteY7" fmla="*/ 7144 h 7143"/>
                <a:gd name="connsiteX8" fmla="*/ 0 w 7010495"/>
                <a:gd name="connsiteY8" fmla="*/ 0 h 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0495" h="7143">
                  <a:moveTo>
                    <a:pt x="0" y="0"/>
                  </a:moveTo>
                  <a:cubicBezTo>
                    <a:pt x="16669" y="286"/>
                    <a:pt x="33242" y="762"/>
                    <a:pt x="49911" y="762"/>
                  </a:cubicBezTo>
                  <a:cubicBezTo>
                    <a:pt x="2355914" y="762"/>
                    <a:pt x="4661916" y="762"/>
                    <a:pt x="6967919" y="762"/>
                  </a:cubicBezTo>
                  <a:lnTo>
                    <a:pt x="7010400" y="762"/>
                  </a:lnTo>
                  <a:cubicBezTo>
                    <a:pt x="7010400" y="2572"/>
                    <a:pt x="7010400" y="4477"/>
                    <a:pt x="7010496" y="6287"/>
                  </a:cubicBezTo>
                  <a:lnTo>
                    <a:pt x="6967919" y="6287"/>
                  </a:lnTo>
                  <a:cubicBezTo>
                    <a:pt x="4661916" y="6287"/>
                    <a:pt x="2355914" y="6287"/>
                    <a:pt x="49911" y="6287"/>
                  </a:cubicBezTo>
                  <a:cubicBezTo>
                    <a:pt x="33242" y="6382"/>
                    <a:pt x="16669" y="6858"/>
                    <a:pt x="0" y="7144"/>
                  </a:cubicBezTo>
                  <a:cubicBezTo>
                    <a:pt x="0" y="4763"/>
                    <a:pt x="0" y="2381"/>
                    <a:pt x="0" y="0"/>
                  </a:cubicBezTo>
                  <a:close/>
                </a:path>
              </a:pathLst>
            </a:custGeom>
            <a:grpFill/>
            <a:ln w="9525" cap="flat">
              <a:noFill/>
              <a:prstDash val="solid"/>
              <a:miter/>
            </a:ln>
          </p:spPr>
          <p:txBody>
            <a:bodyPr rtlCol="0" anchor="ctr"/>
            <a:lstStyle/>
            <a:p>
              <a:endParaRPr lang="en-IN"/>
            </a:p>
          </p:txBody>
        </p:sp>
      </p:grpSp>
      <p:sp>
        <p:nvSpPr>
          <p:cNvPr id="45" name="TextBox 44">
            <a:extLst>
              <a:ext uri="{FF2B5EF4-FFF2-40B4-BE49-F238E27FC236}">
                <a16:creationId xmlns:a16="http://schemas.microsoft.com/office/drawing/2014/main" id="{8C5292D3-6780-090C-7ABC-4F3A5C8CD228}"/>
              </a:ext>
            </a:extLst>
          </p:cNvPr>
          <p:cNvSpPr txBox="1"/>
          <p:nvPr/>
        </p:nvSpPr>
        <p:spPr>
          <a:xfrm>
            <a:off x="5381266" y="370822"/>
            <a:ext cx="4607894" cy="910506"/>
          </a:xfrm>
          <a:prstGeom prst="rect">
            <a:avLst/>
          </a:prstGeom>
          <a:noFill/>
        </p:spPr>
        <p:txBody>
          <a:bodyPr wrap="square" rtlCol="0">
            <a:spAutoFit/>
          </a:bodyPr>
          <a:lstStyle/>
          <a:p>
            <a:pPr>
              <a:lnSpc>
                <a:spcPct val="130000"/>
              </a:lnSpc>
            </a:pPr>
            <a:r>
              <a:rPr lang="en-IN" sz="4400" dirty="0">
                <a:latin typeface="Poppins ExtraBold" panose="00000900000000000000" pitchFamily="2" charset="0"/>
                <a:ea typeface="Inter" panose="02000503000000020004" pitchFamily="2" charset="0"/>
                <a:cs typeface="Poppins ExtraBold" panose="00000900000000000000" pitchFamily="2" charset="0"/>
              </a:rPr>
              <a:t>INTRODUCTION</a:t>
            </a:r>
          </a:p>
        </p:txBody>
      </p:sp>
      <p:pic>
        <p:nvPicPr>
          <p:cNvPr id="4" name="Picture Placeholder 3" descr="A baby and a robot&#10;&#10;Description automatically generated">
            <a:extLst>
              <a:ext uri="{FF2B5EF4-FFF2-40B4-BE49-F238E27FC236}">
                <a16:creationId xmlns:a16="http://schemas.microsoft.com/office/drawing/2014/main" id="{16F5837B-E0C9-A824-7F32-C96A46AEC8B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602" b="2602"/>
          <a:stretch/>
        </p:blipFill>
        <p:spPr/>
      </p:pic>
      <p:graphicFrame>
        <p:nvGraphicFramePr>
          <p:cNvPr id="61" name="TextBox 46">
            <a:extLst>
              <a:ext uri="{FF2B5EF4-FFF2-40B4-BE49-F238E27FC236}">
                <a16:creationId xmlns:a16="http://schemas.microsoft.com/office/drawing/2014/main" id="{B0D0F8F9-1EE4-594F-E655-2EC896C03767}"/>
              </a:ext>
            </a:extLst>
          </p:cNvPr>
          <p:cNvGraphicFramePr/>
          <p:nvPr>
            <p:extLst>
              <p:ext uri="{D42A27DB-BD31-4B8C-83A1-F6EECF244321}">
                <p14:modId xmlns:p14="http://schemas.microsoft.com/office/powerpoint/2010/main" val="4073489801"/>
              </p:ext>
            </p:extLst>
          </p:nvPr>
        </p:nvGraphicFramePr>
        <p:xfrm>
          <a:off x="4272197" y="1698644"/>
          <a:ext cx="7614557" cy="3616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799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7D49F4-03CD-6C8F-4232-5AB624527CD6}"/>
              </a:ext>
            </a:extLst>
          </p:cNvPr>
          <p:cNvPicPr>
            <a:picLocks noChangeAspect="1"/>
          </p:cNvPicPr>
          <p:nvPr/>
        </p:nvPicPr>
        <p:blipFill>
          <a:blip r:embed="rId2"/>
          <a:stretch>
            <a:fillRect/>
          </a:stretch>
        </p:blipFill>
        <p:spPr>
          <a:xfrm>
            <a:off x="2993213" y="480102"/>
            <a:ext cx="6205573" cy="1008754"/>
          </a:xfrm>
          <a:prstGeom prst="rect">
            <a:avLst/>
          </a:prstGeom>
        </p:spPr>
      </p:pic>
      <p:pic>
        <p:nvPicPr>
          <p:cNvPr id="2" name="Picture 1">
            <a:extLst>
              <a:ext uri="{FF2B5EF4-FFF2-40B4-BE49-F238E27FC236}">
                <a16:creationId xmlns:a16="http://schemas.microsoft.com/office/drawing/2014/main" id="{4FE3C204-8780-9ECB-4A72-0759C761720E}"/>
              </a:ext>
            </a:extLst>
          </p:cNvPr>
          <p:cNvPicPr>
            <a:picLocks noChangeAspect="1"/>
          </p:cNvPicPr>
          <p:nvPr/>
        </p:nvPicPr>
        <p:blipFill>
          <a:blip r:embed="rId2"/>
          <a:stretch>
            <a:fillRect/>
          </a:stretch>
        </p:blipFill>
        <p:spPr>
          <a:xfrm>
            <a:off x="3376947" y="3644020"/>
            <a:ext cx="5438103" cy="883997"/>
          </a:xfrm>
          <a:prstGeom prst="rect">
            <a:avLst/>
          </a:prstGeom>
        </p:spPr>
      </p:pic>
      <p:sp>
        <p:nvSpPr>
          <p:cNvPr id="4" name="TextBox 3">
            <a:extLst>
              <a:ext uri="{FF2B5EF4-FFF2-40B4-BE49-F238E27FC236}">
                <a16:creationId xmlns:a16="http://schemas.microsoft.com/office/drawing/2014/main" id="{FC3D0315-7201-A6C4-4369-780C8BAA4C2A}"/>
              </a:ext>
            </a:extLst>
          </p:cNvPr>
          <p:cNvSpPr txBox="1"/>
          <p:nvPr/>
        </p:nvSpPr>
        <p:spPr>
          <a:xfrm>
            <a:off x="3334667" y="608691"/>
            <a:ext cx="5522666" cy="769441"/>
          </a:xfrm>
          <a:prstGeom prst="rect">
            <a:avLst/>
          </a:prstGeom>
          <a:noFill/>
        </p:spPr>
        <p:txBody>
          <a:bodyPr wrap="none" rtlCol="0">
            <a:spAutoFit/>
          </a:bodyPr>
          <a:lstStyle/>
          <a:p>
            <a:r>
              <a:rPr lang="en-US" sz="4400" dirty="0">
                <a:solidFill>
                  <a:schemeClr val="bg1"/>
                </a:solidFill>
                <a:latin typeface="Poppins ExtraBold" panose="00000900000000000000" pitchFamily="2" charset="0"/>
                <a:ea typeface="Inter SemiBold" panose="02000503000000020004" pitchFamily="2" charset="0"/>
                <a:cs typeface="Poppins ExtraBold" panose="00000900000000000000" pitchFamily="2" charset="0"/>
              </a:rPr>
              <a:t>Specific Objective</a:t>
            </a:r>
          </a:p>
        </p:txBody>
      </p:sp>
      <p:sp>
        <p:nvSpPr>
          <p:cNvPr id="5" name="TextBox 4">
            <a:extLst>
              <a:ext uri="{FF2B5EF4-FFF2-40B4-BE49-F238E27FC236}">
                <a16:creationId xmlns:a16="http://schemas.microsoft.com/office/drawing/2014/main" id="{696C610A-DA67-7EF8-FED4-5CA30AEB1602}"/>
              </a:ext>
            </a:extLst>
          </p:cNvPr>
          <p:cNvSpPr txBox="1"/>
          <p:nvPr/>
        </p:nvSpPr>
        <p:spPr>
          <a:xfrm>
            <a:off x="1156053" y="1711456"/>
            <a:ext cx="9879892" cy="1498872"/>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en-GB" sz="2400" dirty="0">
                <a:latin typeface="Poppins" panose="00000500000000000000" pitchFamily="2" charset="0"/>
                <a:ea typeface="Inter" panose="02000503000000020004" pitchFamily="2" charset="0"/>
                <a:cs typeface="Poppins" panose="00000500000000000000" pitchFamily="2" charset="0"/>
              </a:rPr>
              <a:t>To provide opportunities for busy parents to look after their children when they are away from home.</a:t>
            </a:r>
          </a:p>
          <a:p>
            <a:pPr marL="342900" indent="-342900">
              <a:lnSpc>
                <a:spcPct val="130000"/>
              </a:lnSpc>
              <a:buFont typeface="Arial" panose="020B0604020202020204" pitchFamily="34" charset="0"/>
              <a:buChar char="•"/>
            </a:pPr>
            <a:r>
              <a:rPr lang="en-GB" sz="2400" dirty="0">
                <a:latin typeface="Poppins" panose="00000500000000000000" pitchFamily="2" charset="0"/>
                <a:ea typeface="Inter" panose="02000503000000020004" pitchFamily="2" charset="0"/>
                <a:cs typeface="Poppins" panose="00000500000000000000" pitchFamily="2" charset="0"/>
              </a:rPr>
              <a:t>To avoid disturbances when the baby sleeps and cries.</a:t>
            </a:r>
          </a:p>
        </p:txBody>
      </p:sp>
      <p:sp>
        <p:nvSpPr>
          <p:cNvPr id="3" name="TextBox 2">
            <a:extLst>
              <a:ext uri="{FF2B5EF4-FFF2-40B4-BE49-F238E27FC236}">
                <a16:creationId xmlns:a16="http://schemas.microsoft.com/office/drawing/2014/main" id="{FAD94A4D-D516-5552-F577-E18A401F0A43}"/>
              </a:ext>
            </a:extLst>
          </p:cNvPr>
          <p:cNvSpPr txBox="1"/>
          <p:nvPr/>
        </p:nvSpPr>
        <p:spPr>
          <a:xfrm>
            <a:off x="3773941" y="3706696"/>
            <a:ext cx="4644118" cy="769441"/>
          </a:xfrm>
          <a:prstGeom prst="rect">
            <a:avLst/>
          </a:prstGeom>
          <a:noFill/>
        </p:spPr>
        <p:txBody>
          <a:bodyPr wrap="square">
            <a:spAutoFit/>
          </a:bodyPr>
          <a:lstStyle/>
          <a:p>
            <a:r>
              <a:rPr lang="en-US" sz="4400" dirty="0">
                <a:solidFill>
                  <a:schemeClr val="bg1"/>
                </a:solidFill>
                <a:latin typeface="Poppins ExtraBold" panose="00000900000000000000" pitchFamily="2" charset="0"/>
                <a:cs typeface="Poppins ExtraBold" panose="00000900000000000000" pitchFamily="2" charset="0"/>
              </a:rPr>
              <a:t>Sub Objectives</a:t>
            </a:r>
          </a:p>
        </p:txBody>
      </p:sp>
      <p:sp>
        <p:nvSpPr>
          <p:cNvPr id="7" name="TextBox 6">
            <a:extLst>
              <a:ext uri="{FF2B5EF4-FFF2-40B4-BE49-F238E27FC236}">
                <a16:creationId xmlns:a16="http://schemas.microsoft.com/office/drawing/2014/main" id="{2DE2F52E-BE8F-C082-BDBD-984FAE0C92A8}"/>
              </a:ext>
            </a:extLst>
          </p:cNvPr>
          <p:cNvSpPr txBox="1"/>
          <p:nvPr/>
        </p:nvSpPr>
        <p:spPr>
          <a:xfrm>
            <a:off x="1156054" y="5042524"/>
            <a:ext cx="9879891" cy="830997"/>
          </a:xfrm>
          <a:prstGeom prst="rect">
            <a:avLst/>
          </a:prstGeom>
          <a:noFill/>
        </p:spPr>
        <p:txBody>
          <a:bodyPr wrap="square">
            <a:spAutoFit/>
          </a:bodyPr>
          <a:lstStyle/>
          <a:p>
            <a:pPr marL="342900" indent="-342900">
              <a:buFont typeface="Arial" panose="020B0604020202020204" pitchFamily="34" charset="0"/>
              <a:buChar char="•"/>
            </a:pPr>
            <a:r>
              <a:rPr lang="en-GB" sz="2400" dirty="0">
                <a:latin typeface="Poppins" panose="00000500000000000000" pitchFamily="2" charset="0"/>
                <a:cs typeface="Poppins" panose="00000500000000000000" pitchFamily="2" charset="0"/>
              </a:rPr>
              <a:t>To give the opportunity to have a free mind for child as well as parents.</a:t>
            </a:r>
          </a:p>
        </p:txBody>
      </p:sp>
    </p:spTree>
    <p:extLst>
      <p:ext uri="{BB962C8B-B14F-4D97-AF65-F5344CB8AC3E}">
        <p14:creationId xmlns:p14="http://schemas.microsoft.com/office/powerpoint/2010/main" val="2367844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73675-F725-4BFB-22C4-7F879237DB2E}"/>
              </a:ext>
            </a:extLst>
          </p:cNvPr>
          <p:cNvPicPr>
            <a:picLocks noChangeAspect="1"/>
          </p:cNvPicPr>
          <p:nvPr/>
        </p:nvPicPr>
        <p:blipFill>
          <a:blip r:embed="rId2"/>
          <a:stretch>
            <a:fillRect/>
          </a:stretch>
        </p:blipFill>
        <p:spPr>
          <a:xfrm>
            <a:off x="3376946" y="241399"/>
            <a:ext cx="5438103" cy="883997"/>
          </a:xfrm>
          <a:prstGeom prst="rect">
            <a:avLst/>
          </a:prstGeom>
        </p:spPr>
      </p:pic>
      <p:sp>
        <p:nvSpPr>
          <p:cNvPr id="4" name="TextBox 3">
            <a:extLst>
              <a:ext uri="{FF2B5EF4-FFF2-40B4-BE49-F238E27FC236}">
                <a16:creationId xmlns:a16="http://schemas.microsoft.com/office/drawing/2014/main" id="{FC3D0315-7201-A6C4-4369-780C8BAA4C2A}"/>
              </a:ext>
            </a:extLst>
          </p:cNvPr>
          <p:cNvSpPr txBox="1"/>
          <p:nvPr/>
        </p:nvSpPr>
        <p:spPr>
          <a:xfrm>
            <a:off x="4060826" y="298678"/>
            <a:ext cx="4070345" cy="769441"/>
          </a:xfrm>
          <a:prstGeom prst="rect">
            <a:avLst/>
          </a:prstGeom>
          <a:noFill/>
        </p:spPr>
        <p:txBody>
          <a:bodyPr wrap="none" rtlCol="0">
            <a:spAutoFit/>
          </a:bodyPr>
          <a:lstStyle/>
          <a:p>
            <a:r>
              <a:rPr lang="en-US" sz="4400" dirty="0">
                <a:solidFill>
                  <a:schemeClr val="bg1"/>
                </a:solidFill>
                <a:latin typeface="Poppins ExtraBold" panose="00000900000000000000" pitchFamily="2" charset="0"/>
                <a:ea typeface="Inter SemiBold" panose="02000503000000020004" pitchFamily="2" charset="0"/>
                <a:cs typeface="Poppins ExtraBold" panose="00000900000000000000" pitchFamily="2" charset="0"/>
              </a:rPr>
              <a:t>Methodology</a:t>
            </a:r>
          </a:p>
        </p:txBody>
      </p:sp>
      <p:pic>
        <p:nvPicPr>
          <p:cNvPr id="6" name="Picture 5" descr="A diagram of a music system&#10;&#10;Description automatically generated">
            <a:extLst>
              <a:ext uri="{FF2B5EF4-FFF2-40B4-BE49-F238E27FC236}">
                <a16:creationId xmlns:a16="http://schemas.microsoft.com/office/drawing/2014/main" id="{970D295A-80CC-DDB5-BEAF-137F95402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1654" y="1347916"/>
            <a:ext cx="5268685" cy="5268685"/>
          </a:xfrm>
          <a:prstGeom prst="rect">
            <a:avLst/>
          </a:prstGeom>
        </p:spPr>
      </p:pic>
    </p:spTree>
    <p:extLst>
      <p:ext uri="{BB962C8B-B14F-4D97-AF65-F5344CB8AC3E}">
        <p14:creationId xmlns:p14="http://schemas.microsoft.com/office/powerpoint/2010/main" val="2767503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D059EF-5B20-E5EF-6479-71BE76D9ACAC}"/>
              </a:ext>
            </a:extLst>
          </p:cNvPr>
          <p:cNvPicPr>
            <a:picLocks noChangeAspect="1"/>
          </p:cNvPicPr>
          <p:nvPr/>
        </p:nvPicPr>
        <p:blipFill>
          <a:blip r:embed="rId2"/>
          <a:stretch>
            <a:fillRect/>
          </a:stretch>
        </p:blipFill>
        <p:spPr>
          <a:xfrm>
            <a:off x="3204492" y="425771"/>
            <a:ext cx="5848330" cy="950682"/>
          </a:xfrm>
          <a:prstGeom prst="rect">
            <a:avLst/>
          </a:prstGeom>
        </p:spPr>
      </p:pic>
      <p:sp>
        <p:nvSpPr>
          <p:cNvPr id="4" name="TextBox 3">
            <a:extLst>
              <a:ext uri="{FF2B5EF4-FFF2-40B4-BE49-F238E27FC236}">
                <a16:creationId xmlns:a16="http://schemas.microsoft.com/office/drawing/2014/main" id="{FC3D0315-7201-A6C4-4369-780C8BAA4C2A}"/>
              </a:ext>
            </a:extLst>
          </p:cNvPr>
          <p:cNvSpPr txBox="1"/>
          <p:nvPr/>
        </p:nvSpPr>
        <p:spPr>
          <a:xfrm>
            <a:off x="3541250" y="516392"/>
            <a:ext cx="5174815" cy="769441"/>
          </a:xfrm>
          <a:prstGeom prst="rect">
            <a:avLst/>
          </a:prstGeom>
          <a:noFill/>
        </p:spPr>
        <p:txBody>
          <a:bodyPr wrap="none" rtlCol="0">
            <a:spAutoFit/>
          </a:bodyPr>
          <a:lstStyle/>
          <a:p>
            <a:r>
              <a:rPr lang="en-US" sz="4400" dirty="0">
                <a:solidFill>
                  <a:schemeClr val="bg1"/>
                </a:solidFill>
                <a:latin typeface="Poppins ExtraBold" panose="00000900000000000000" pitchFamily="2" charset="0"/>
                <a:ea typeface="Inter SemiBold" panose="02000503000000020004" pitchFamily="2" charset="0"/>
                <a:cs typeface="Poppins ExtraBold" panose="00000900000000000000" pitchFamily="2" charset="0"/>
              </a:rPr>
              <a:t>Current Progress</a:t>
            </a:r>
          </a:p>
        </p:txBody>
      </p:sp>
      <p:sp>
        <p:nvSpPr>
          <p:cNvPr id="3" name="TextBox 2">
            <a:extLst>
              <a:ext uri="{FF2B5EF4-FFF2-40B4-BE49-F238E27FC236}">
                <a16:creationId xmlns:a16="http://schemas.microsoft.com/office/drawing/2014/main" id="{3F715E7B-F59E-A872-CEBF-D74F8210B9DF}"/>
              </a:ext>
            </a:extLst>
          </p:cNvPr>
          <p:cNvSpPr txBox="1"/>
          <p:nvPr/>
        </p:nvSpPr>
        <p:spPr>
          <a:xfrm>
            <a:off x="947057" y="1763876"/>
            <a:ext cx="10297885" cy="2677656"/>
          </a:xfrm>
          <a:prstGeom prst="rect">
            <a:avLst/>
          </a:prstGeom>
          <a:noFill/>
        </p:spPr>
        <p:txBody>
          <a:bodyPr wrap="square">
            <a:spAutoFit/>
          </a:bodyPr>
          <a:lstStyle/>
          <a:p>
            <a:pPr marL="342900" indent="-342900">
              <a:buFont typeface="Arial" panose="020B0604020202020204" pitchFamily="34" charset="0"/>
              <a:buChar char="•"/>
            </a:pPr>
            <a:r>
              <a:rPr lang="en-GB" sz="2400" dirty="0">
                <a:latin typeface="Poppins" panose="00000500000000000000" pitchFamily="2" charset="0"/>
                <a:cs typeface="Poppins" panose="00000500000000000000" pitchFamily="2" charset="0"/>
              </a:rPr>
              <a:t>Implementation of crying detection part to identify the toddler’s crying situations.</a:t>
            </a:r>
          </a:p>
          <a:p>
            <a:endParaRPr lang="en-GB" sz="2400"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GB" sz="2400" dirty="0">
                <a:latin typeface="Poppins" panose="00000500000000000000" pitchFamily="2" charset="0"/>
                <a:cs typeface="Poppins" panose="00000500000000000000" pitchFamily="2" charset="0"/>
              </a:rPr>
              <a:t>Implementation of speakers for playing lullabies.</a:t>
            </a:r>
          </a:p>
          <a:p>
            <a:pPr marL="342900" indent="-342900">
              <a:buFont typeface="Arial" panose="020B0604020202020204" pitchFamily="34" charset="0"/>
              <a:buChar char="•"/>
            </a:pPr>
            <a:endParaRPr lang="en-GB" sz="2400"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GB" sz="2400" dirty="0">
                <a:latin typeface="Poppins" panose="00000500000000000000" pitchFamily="2" charset="0"/>
                <a:cs typeface="Poppins" panose="00000500000000000000" pitchFamily="2" charset="0"/>
              </a:rPr>
              <a:t>Implementation of API to customise the playlists and play lullabies.</a:t>
            </a:r>
          </a:p>
        </p:txBody>
      </p:sp>
      <p:pic>
        <p:nvPicPr>
          <p:cNvPr id="2" name="Picture 1">
            <a:extLst>
              <a:ext uri="{FF2B5EF4-FFF2-40B4-BE49-F238E27FC236}">
                <a16:creationId xmlns:a16="http://schemas.microsoft.com/office/drawing/2014/main" id="{4F38AA44-02B6-257B-9F21-34FAF597CB18}"/>
              </a:ext>
            </a:extLst>
          </p:cNvPr>
          <p:cNvPicPr>
            <a:picLocks noChangeAspect="1"/>
          </p:cNvPicPr>
          <p:nvPr/>
        </p:nvPicPr>
        <p:blipFill>
          <a:blip r:embed="rId3"/>
          <a:stretch>
            <a:fillRect/>
          </a:stretch>
        </p:blipFill>
        <p:spPr>
          <a:xfrm>
            <a:off x="4461809" y="3774714"/>
            <a:ext cx="3333695" cy="3326919"/>
          </a:xfrm>
          <a:prstGeom prst="rect">
            <a:avLst/>
          </a:prstGeom>
        </p:spPr>
      </p:pic>
    </p:spTree>
    <p:extLst>
      <p:ext uri="{BB962C8B-B14F-4D97-AF65-F5344CB8AC3E}">
        <p14:creationId xmlns:p14="http://schemas.microsoft.com/office/powerpoint/2010/main" val="1163060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5F740F-71D3-1F83-1D5D-ED33724038CC}"/>
              </a:ext>
            </a:extLst>
          </p:cNvPr>
          <p:cNvPicPr>
            <a:picLocks noChangeAspect="1"/>
          </p:cNvPicPr>
          <p:nvPr/>
        </p:nvPicPr>
        <p:blipFill>
          <a:blip r:embed="rId2"/>
          <a:stretch>
            <a:fillRect/>
          </a:stretch>
        </p:blipFill>
        <p:spPr>
          <a:xfrm>
            <a:off x="457200" y="450488"/>
            <a:ext cx="11127050" cy="1087301"/>
          </a:xfrm>
          <a:prstGeom prst="rect">
            <a:avLst/>
          </a:prstGeom>
        </p:spPr>
      </p:pic>
      <p:sp>
        <p:nvSpPr>
          <p:cNvPr id="4" name="TextBox 3">
            <a:extLst>
              <a:ext uri="{FF2B5EF4-FFF2-40B4-BE49-F238E27FC236}">
                <a16:creationId xmlns:a16="http://schemas.microsoft.com/office/drawing/2014/main" id="{FC3D0315-7201-A6C4-4369-780C8BAA4C2A}"/>
              </a:ext>
            </a:extLst>
          </p:cNvPr>
          <p:cNvSpPr txBox="1"/>
          <p:nvPr/>
        </p:nvSpPr>
        <p:spPr>
          <a:xfrm>
            <a:off x="968635" y="609419"/>
            <a:ext cx="10254730" cy="769441"/>
          </a:xfrm>
          <a:prstGeom prst="rect">
            <a:avLst/>
          </a:prstGeom>
          <a:noFill/>
        </p:spPr>
        <p:txBody>
          <a:bodyPr wrap="none" rtlCol="0">
            <a:spAutoFit/>
          </a:bodyPr>
          <a:lstStyle/>
          <a:p>
            <a:r>
              <a:rPr lang="en-US" sz="4400" dirty="0">
                <a:solidFill>
                  <a:schemeClr val="bg1"/>
                </a:solidFill>
                <a:latin typeface="Poppins ExtraBold" panose="00000900000000000000" pitchFamily="2" charset="0"/>
                <a:ea typeface="Inter SemiBold" panose="02000503000000020004" pitchFamily="2" charset="0"/>
                <a:cs typeface="Poppins ExtraBold" panose="00000900000000000000" pitchFamily="2" charset="0"/>
              </a:rPr>
              <a:t>Objectives and project completion</a:t>
            </a:r>
          </a:p>
        </p:txBody>
      </p:sp>
      <p:sp>
        <p:nvSpPr>
          <p:cNvPr id="6" name="Rectangle: Rounded Corners 5">
            <a:extLst>
              <a:ext uri="{FF2B5EF4-FFF2-40B4-BE49-F238E27FC236}">
                <a16:creationId xmlns:a16="http://schemas.microsoft.com/office/drawing/2014/main" id="{337BA7D6-6F59-0C91-2826-4B7142C69EB3}"/>
              </a:ext>
            </a:extLst>
          </p:cNvPr>
          <p:cNvSpPr/>
          <p:nvPr/>
        </p:nvSpPr>
        <p:spPr>
          <a:xfrm>
            <a:off x="829257" y="3131609"/>
            <a:ext cx="3299263" cy="2285431"/>
          </a:xfrm>
          <a:prstGeom prst="roundRect">
            <a:avLst/>
          </a:prstGeom>
          <a:solidFill>
            <a:srgbClr val="4A66AC"/>
          </a:solidFill>
          <a:ln w="19050" cap="rnd" cmpd="sng" algn="ctr">
            <a:solidFill>
              <a:srgbClr val="4A66AC">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prstClr val="white"/>
                </a:solidFill>
                <a:effectLst/>
                <a:uLnTx/>
                <a:uFillTx/>
                <a:latin typeface="Trebuchet MS" panose="020B0603020202020204"/>
                <a:ea typeface="+mn-ea"/>
                <a:cs typeface="+mn-cs"/>
              </a:rPr>
              <a:t>Crying Detection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1" i="0" u="none" strike="noStrike" kern="0" cap="none" spc="0" normalizeH="0" baseline="0" noProof="0" dirty="0">
              <a:ln>
                <a:noFill/>
              </a:ln>
              <a:solidFill>
                <a:prstClr val="white"/>
              </a:solidFill>
              <a:effectLst/>
              <a:uLnTx/>
              <a:uFillTx/>
              <a:latin typeface="Trebuchet MS" panose="020B0603020202020204"/>
              <a:ea typeface="+mn-ea"/>
              <a:cs typeface="+mn-cs"/>
            </a:endParaRPr>
          </a:p>
          <a:p>
            <a:pPr marL="285750" marR="0" lvl="0" indent="-285750" defTabSz="914400" eaLnBrk="1" fontAlgn="auto" latinLnBrk="0" hangingPunct="1">
              <a:lnSpc>
                <a:spcPct val="100000"/>
              </a:lnSpc>
              <a:spcBef>
                <a:spcPts val="0"/>
              </a:spcBef>
              <a:spcAft>
                <a:spcPts val="0"/>
              </a:spcAft>
              <a:buClrTx/>
              <a:buSzTx/>
              <a:buFont typeface="Arial"/>
              <a:buChar char="•"/>
              <a:tabLst/>
              <a:defRPr/>
            </a:pPr>
            <a:r>
              <a:rPr kumimoji="0" lang="en-GB" sz="2000" b="0" i="0" u="none" strike="noStrike" kern="0" cap="none" spc="0" normalizeH="0" baseline="0" noProof="0" dirty="0">
                <a:ln>
                  <a:noFill/>
                </a:ln>
                <a:solidFill>
                  <a:prstClr val="white"/>
                </a:solidFill>
                <a:effectLst/>
                <a:uLnTx/>
                <a:uFillTx/>
                <a:latin typeface="Trebuchet MS" panose="020B0603020202020204"/>
                <a:ea typeface="+mn-ea"/>
                <a:cs typeface="+mn-cs"/>
              </a:rPr>
              <a:t>Data set training and complete</a:t>
            </a:r>
          </a:p>
        </p:txBody>
      </p:sp>
      <p:sp>
        <p:nvSpPr>
          <p:cNvPr id="7" name="Rectangle: Rounded Corners 6">
            <a:extLst>
              <a:ext uri="{FF2B5EF4-FFF2-40B4-BE49-F238E27FC236}">
                <a16:creationId xmlns:a16="http://schemas.microsoft.com/office/drawing/2014/main" id="{CE9E6C4C-8B66-DB53-290D-69592C2EAFE4}"/>
              </a:ext>
            </a:extLst>
          </p:cNvPr>
          <p:cNvSpPr/>
          <p:nvPr/>
        </p:nvSpPr>
        <p:spPr>
          <a:xfrm>
            <a:off x="4758290" y="3141926"/>
            <a:ext cx="3028390" cy="2311248"/>
          </a:xfrm>
          <a:prstGeom prst="roundRect">
            <a:avLst/>
          </a:prstGeom>
          <a:solidFill>
            <a:srgbClr val="4A66AC"/>
          </a:solidFill>
          <a:ln w="19050" cap="rnd" cmpd="sng" algn="ctr">
            <a:solidFill>
              <a:srgbClr val="4A66AC">
                <a:shade val="15000"/>
              </a:srgbClr>
            </a:solid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prstClr val="white"/>
                </a:solidFill>
                <a:effectLst/>
                <a:uLnTx/>
                <a:uFillTx/>
                <a:latin typeface="Trebuchet MS" panose="020B0603020202020204"/>
                <a:ea typeface="+mn-ea"/>
                <a:cs typeface="+mn-cs"/>
              </a:rPr>
              <a:t>Automatically play lullabies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1" i="0" u="none" strike="noStrike" kern="0" cap="none" spc="0" normalizeH="0" baseline="0" noProof="0" dirty="0">
              <a:ln>
                <a:noFill/>
              </a:ln>
              <a:solidFill>
                <a:prstClr val="white"/>
              </a:solidFill>
              <a:effectLst/>
              <a:uLnTx/>
              <a:uFillTx/>
              <a:latin typeface="Trebuchet MS" panose="020B0603020202020204"/>
              <a:ea typeface="+mn-ea"/>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0" cap="none" spc="0" normalizeH="0" baseline="0" noProof="0" dirty="0" err="1">
                <a:ln>
                  <a:noFill/>
                </a:ln>
                <a:solidFill>
                  <a:prstClr val="white"/>
                </a:solidFill>
                <a:effectLst/>
                <a:uLnTx/>
                <a:uFillTx/>
                <a:latin typeface="Trebuchet MS" panose="020B0603020202020204"/>
                <a:ea typeface="+mn-ea"/>
                <a:cs typeface="+mn-cs"/>
              </a:rPr>
              <a:t>Raspotify</a:t>
            </a:r>
            <a:r>
              <a:rPr kumimoji="0" lang="en-GB" sz="2000" b="0" i="0" u="none" strike="noStrike" kern="0" cap="none" spc="0" normalizeH="0" baseline="0" noProof="0" dirty="0">
                <a:ln>
                  <a:noFill/>
                </a:ln>
                <a:solidFill>
                  <a:prstClr val="white"/>
                </a:solidFill>
                <a:effectLst/>
                <a:uLnTx/>
                <a:uFillTx/>
                <a:latin typeface="Trebuchet MS" panose="020B0603020202020204"/>
                <a:ea typeface="+mn-ea"/>
                <a:cs typeface="+mn-cs"/>
              </a:rPr>
              <a:t> implementation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8" name="Oval 7">
            <a:extLst>
              <a:ext uri="{FF2B5EF4-FFF2-40B4-BE49-F238E27FC236}">
                <a16:creationId xmlns:a16="http://schemas.microsoft.com/office/drawing/2014/main" id="{03A376ED-69EA-D171-AA3B-66F1102BA575}"/>
              </a:ext>
            </a:extLst>
          </p:cNvPr>
          <p:cNvSpPr/>
          <p:nvPr/>
        </p:nvSpPr>
        <p:spPr>
          <a:xfrm>
            <a:off x="1548875" y="2219590"/>
            <a:ext cx="1729305" cy="1216333"/>
          </a:xfrm>
          <a:prstGeom prst="ellipse">
            <a:avLst/>
          </a:prstGeom>
          <a:solidFill>
            <a:srgbClr val="4A66AC">
              <a:lumMod val="60000"/>
              <a:lumOff val="40000"/>
            </a:srgbClr>
          </a:solidFill>
          <a:ln w="19050" cap="rnd" cmpd="sng" algn="ctr">
            <a:solidFill>
              <a:srgbClr val="4A66AC">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prstClr val="black"/>
                </a:solidFill>
                <a:effectLst/>
                <a:uLnTx/>
                <a:uFillTx/>
                <a:latin typeface="Trebuchet MS" panose="020B0603020202020204"/>
                <a:ea typeface="+mn-ea"/>
                <a:cs typeface="+mn-cs"/>
              </a:rPr>
              <a:t>80%</a:t>
            </a:r>
            <a:endParaRPr kumimoji="0" lang="en-US" sz="2400" b="0" i="0" u="none" strike="noStrike" kern="0" cap="none" spc="0" normalizeH="0" baseline="0" noProof="0" dirty="0">
              <a:ln>
                <a:noFill/>
              </a:ln>
              <a:solidFill>
                <a:prstClr val="black"/>
              </a:solidFill>
              <a:effectLst/>
              <a:uLnTx/>
              <a:uFillTx/>
              <a:latin typeface="Trebuchet MS" panose="020B0603020202020204"/>
              <a:ea typeface="+mn-ea"/>
              <a:cs typeface="+mn-cs"/>
            </a:endParaRPr>
          </a:p>
        </p:txBody>
      </p:sp>
      <p:sp>
        <p:nvSpPr>
          <p:cNvPr id="9" name="Oval 8">
            <a:extLst>
              <a:ext uri="{FF2B5EF4-FFF2-40B4-BE49-F238E27FC236}">
                <a16:creationId xmlns:a16="http://schemas.microsoft.com/office/drawing/2014/main" id="{1F17043B-B3D8-5ABE-A4A6-E88F373478E4}"/>
              </a:ext>
            </a:extLst>
          </p:cNvPr>
          <p:cNvSpPr/>
          <p:nvPr/>
        </p:nvSpPr>
        <p:spPr>
          <a:xfrm>
            <a:off x="5467896" y="2131388"/>
            <a:ext cx="1609177" cy="1187289"/>
          </a:xfrm>
          <a:prstGeom prst="ellipse">
            <a:avLst/>
          </a:prstGeom>
          <a:solidFill>
            <a:srgbClr val="4A66AC">
              <a:lumMod val="60000"/>
              <a:lumOff val="40000"/>
            </a:srgbClr>
          </a:solidFill>
          <a:ln w="19050" cap="rnd" cmpd="sng" algn="ctr">
            <a:solidFill>
              <a:srgbClr val="4A66AC">
                <a:lumMod val="60000"/>
                <a:lumOff val="40000"/>
              </a:srgbClr>
            </a:solid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400" kern="0" dirty="0">
                <a:solidFill>
                  <a:prstClr val="black"/>
                </a:solidFill>
                <a:latin typeface="Trebuchet MS" panose="020B0603020202020204"/>
              </a:rPr>
              <a:t>90</a:t>
            </a:r>
            <a:r>
              <a:rPr kumimoji="0" lang="en-GB" sz="2400" b="0" i="0" u="none" strike="noStrike" kern="0" cap="none" spc="0" normalizeH="0" baseline="0" noProof="0" dirty="0">
                <a:ln>
                  <a:noFill/>
                </a:ln>
                <a:solidFill>
                  <a:prstClr val="black"/>
                </a:solidFill>
                <a:effectLst/>
                <a:uLnTx/>
                <a:uFillTx/>
                <a:latin typeface="Trebuchet MS" panose="020B0603020202020204"/>
                <a:ea typeface="+mn-ea"/>
                <a:cs typeface="+mn-cs"/>
              </a:rPr>
              <a:t>%</a:t>
            </a:r>
            <a:endParaRPr kumimoji="0" lang="en-US" sz="2400" b="0" i="0" u="none" strike="noStrike" kern="0" cap="none" spc="0" normalizeH="0" baseline="0" noProof="0" dirty="0">
              <a:ln>
                <a:noFill/>
              </a:ln>
              <a:solidFill>
                <a:prstClr val="black"/>
              </a:solidFill>
              <a:effectLst/>
              <a:uLnTx/>
              <a:uFillTx/>
              <a:latin typeface="Trebuchet MS" panose="020B0603020202020204"/>
              <a:ea typeface="+mn-ea"/>
              <a:cs typeface="+mn-cs"/>
            </a:endParaRPr>
          </a:p>
        </p:txBody>
      </p:sp>
      <p:sp>
        <p:nvSpPr>
          <p:cNvPr id="10" name="Rectangle: Rounded Corners 9">
            <a:extLst>
              <a:ext uri="{FF2B5EF4-FFF2-40B4-BE49-F238E27FC236}">
                <a16:creationId xmlns:a16="http://schemas.microsoft.com/office/drawing/2014/main" id="{FE51D3D0-03B4-E859-9252-D8D511073795}"/>
              </a:ext>
            </a:extLst>
          </p:cNvPr>
          <p:cNvSpPr/>
          <p:nvPr/>
        </p:nvSpPr>
        <p:spPr>
          <a:xfrm>
            <a:off x="8336612" y="3131609"/>
            <a:ext cx="3028390" cy="2311248"/>
          </a:xfrm>
          <a:prstGeom prst="roundRect">
            <a:avLst/>
          </a:prstGeom>
          <a:solidFill>
            <a:srgbClr val="4A66AC"/>
          </a:solidFill>
          <a:ln w="19050" cap="rnd" cmpd="sng" algn="ctr">
            <a:solidFill>
              <a:srgbClr val="4A66AC">
                <a:shade val="15000"/>
              </a:srgbClr>
            </a:solid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000" b="1" kern="0" dirty="0">
                <a:solidFill>
                  <a:prstClr val="white"/>
                </a:solidFill>
                <a:latin typeface="Trebuchet MS" panose="020B0603020202020204"/>
              </a:rPr>
              <a:t>Exterior design work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prstClr val="white"/>
                </a:solidFill>
                <a:effectLst/>
                <a:uLnTx/>
                <a:uFillTx/>
                <a:latin typeface="Trebuchet MS" panose="020B0603020202020204"/>
                <a:ea typeface="+mn-ea"/>
                <a:cs typeface="+mn-cs"/>
              </a:rPr>
              <a:t> </a:t>
            </a:r>
          </a:p>
          <a:p>
            <a:pPr marL="342900" marR="0" lvl="0" indent="-34290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kern="0" dirty="0">
                <a:solidFill>
                  <a:prstClr val="white"/>
                </a:solidFill>
                <a:latin typeface="Trebuchet MS" panose="020B0603020202020204"/>
              </a:rPr>
              <a:t>Design the final casing for robot</a:t>
            </a:r>
            <a:endParaRPr kumimoji="0" lang="en-GB" sz="2000" b="1"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11" name="Oval 10">
            <a:extLst>
              <a:ext uri="{FF2B5EF4-FFF2-40B4-BE49-F238E27FC236}">
                <a16:creationId xmlns:a16="http://schemas.microsoft.com/office/drawing/2014/main" id="{5F80D93D-8F4D-6DAB-883C-C554669082DC}"/>
              </a:ext>
            </a:extLst>
          </p:cNvPr>
          <p:cNvSpPr/>
          <p:nvPr/>
        </p:nvSpPr>
        <p:spPr>
          <a:xfrm>
            <a:off x="9046218" y="2131388"/>
            <a:ext cx="1609177" cy="1187289"/>
          </a:xfrm>
          <a:prstGeom prst="ellipse">
            <a:avLst/>
          </a:prstGeom>
          <a:solidFill>
            <a:srgbClr val="4A66AC">
              <a:lumMod val="60000"/>
              <a:lumOff val="40000"/>
            </a:srgbClr>
          </a:solidFill>
          <a:ln w="19050" cap="rnd" cmpd="sng" algn="ctr">
            <a:solidFill>
              <a:srgbClr val="4A66AC">
                <a:lumMod val="60000"/>
                <a:lumOff val="40000"/>
              </a:srgbClr>
            </a:solid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400" kern="0" dirty="0">
                <a:solidFill>
                  <a:prstClr val="black"/>
                </a:solidFill>
                <a:latin typeface="Trebuchet MS" panose="020B0603020202020204"/>
              </a:rPr>
              <a:t>10</a:t>
            </a:r>
            <a:r>
              <a:rPr kumimoji="0" lang="en-GB" sz="2400" b="0" i="0" u="none" strike="noStrike" kern="0" cap="none" spc="0" normalizeH="0" baseline="0" noProof="0" dirty="0">
                <a:ln>
                  <a:noFill/>
                </a:ln>
                <a:solidFill>
                  <a:prstClr val="black"/>
                </a:solidFill>
                <a:effectLst/>
                <a:uLnTx/>
                <a:uFillTx/>
                <a:latin typeface="Trebuchet MS" panose="020B0603020202020204"/>
                <a:ea typeface="+mn-ea"/>
                <a:cs typeface="+mn-cs"/>
              </a:rPr>
              <a:t>0%</a:t>
            </a:r>
            <a:endParaRPr kumimoji="0" lang="en-US" sz="2400" b="0" i="0" u="none" strike="noStrike" kern="0" cap="none" spc="0" normalizeH="0" baseline="0" noProof="0" dirty="0">
              <a:ln>
                <a:noFill/>
              </a:ln>
              <a:solidFill>
                <a:prstClr val="black"/>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153211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2BA83B-7E86-1D67-399B-B7D4E0BFC97F}"/>
              </a:ext>
            </a:extLst>
          </p:cNvPr>
          <p:cNvPicPr>
            <a:picLocks noChangeAspect="1"/>
          </p:cNvPicPr>
          <p:nvPr/>
        </p:nvPicPr>
        <p:blipFill>
          <a:blip r:embed="rId2"/>
          <a:stretch>
            <a:fillRect/>
          </a:stretch>
        </p:blipFill>
        <p:spPr>
          <a:xfrm>
            <a:off x="2140594" y="524428"/>
            <a:ext cx="7910812" cy="883997"/>
          </a:xfrm>
          <a:prstGeom prst="rect">
            <a:avLst/>
          </a:prstGeom>
        </p:spPr>
      </p:pic>
      <p:sp>
        <p:nvSpPr>
          <p:cNvPr id="4" name="TextBox 3">
            <a:extLst>
              <a:ext uri="{FF2B5EF4-FFF2-40B4-BE49-F238E27FC236}">
                <a16:creationId xmlns:a16="http://schemas.microsoft.com/office/drawing/2014/main" id="{FC3D0315-7201-A6C4-4369-780C8BAA4C2A}"/>
              </a:ext>
            </a:extLst>
          </p:cNvPr>
          <p:cNvSpPr txBox="1"/>
          <p:nvPr/>
        </p:nvSpPr>
        <p:spPr>
          <a:xfrm>
            <a:off x="2843346" y="581707"/>
            <a:ext cx="6588663" cy="769441"/>
          </a:xfrm>
          <a:prstGeom prst="rect">
            <a:avLst/>
          </a:prstGeom>
          <a:noFill/>
        </p:spPr>
        <p:txBody>
          <a:bodyPr wrap="none" rtlCol="0">
            <a:spAutoFit/>
          </a:bodyPr>
          <a:lstStyle/>
          <a:p>
            <a:r>
              <a:rPr lang="en-US" sz="4400" dirty="0">
                <a:solidFill>
                  <a:schemeClr val="bg1"/>
                </a:solidFill>
                <a:latin typeface="Poppins ExtraBold" panose="00000900000000000000" pitchFamily="2" charset="0"/>
                <a:ea typeface="Inter SemiBold" panose="02000503000000020004" pitchFamily="2" charset="0"/>
                <a:cs typeface="Poppins ExtraBold" panose="00000900000000000000" pitchFamily="2" charset="0"/>
              </a:rPr>
              <a:t>Result and Discussion</a:t>
            </a:r>
          </a:p>
        </p:txBody>
      </p:sp>
      <p:sp>
        <p:nvSpPr>
          <p:cNvPr id="3" name="TextBox 2">
            <a:extLst>
              <a:ext uri="{FF2B5EF4-FFF2-40B4-BE49-F238E27FC236}">
                <a16:creationId xmlns:a16="http://schemas.microsoft.com/office/drawing/2014/main" id="{8F289ACB-2314-4C8F-9A07-9B87EA5F898E}"/>
              </a:ext>
            </a:extLst>
          </p:cNvPr>
          <p:cNvSpPr txBox="1"/>
          <p:nvPr/>
        </p:nvSpPr>
        <p:spPr>
          <a:xfrm>
            <a:off x="1883228" y="1959429"/>
            <a:ext cx="4963886" cy="3363998"/>
          </a:xfrm>
          <a:prstGeom prst="rect">
            <a:avLst/>
          </a:prstGeom>
          <a:noFill/>
        </p:spPr>
        <p:txBody>
          <a:bodyPr wrap="square">
            <a:spAutoFit/>
          </a:bodyPr>
          <a:lstStyle/>
          <a:p>
            <a:pPr>
              <a:lnSpc>
                <a:spcPct val="150000"/>
              </a:lnSpc>
            </a:pPr>
            <a:r>
              <a:rPr lang="en-GB" sz="2400" u="sng" dirty="0">
                <a:latin typeface="Poppins" panose="00000500000000000000" pitchFamily="2" charset="0"/>
                <a:cs typeface="Poppins" panose="00000500000000000000" pitchFamily="2" charset="0"/>
              </a:rPr>
              <a:t>Results</a:t>
            </a:r>
            <a:r>
              <a:rPr lang="en-GB" sz="2400" dirty="0">
                <a:latin typeface="Poppins" panose="00000500000000000000" pitchFamily="2" charset="0"/>
                <a:cs typeface="Poppins" panose="00000500000000000000" pitchFamily="2" charset="0"/>
              </a:rPr>
              <a:t> </a:t>
            </a:r>
          </a:p>
          <a:p>
            <a:pPr marL="342900" indent="-342900">
              <a:lnSpc>
                <a:spcPct val="150000"/>
              </a:lnSpc>
              <a:buFont typeface="Arial" panose="020B0604020202020204" pitchFamily="34" charset="0"/>
              <a:buChar char="•"/>
            </a:pPr>
            <a:r>
              <a:rPr lang="en-GB" sz="2400" dirty="0">
                <a:latin typeface="Poppins" panose="00000500000000000000" pitchFamily="2" charset="0"/>
                <a:cs typeface="Poppins" panose="00000500000000000000" pitchFamily="2" charset="0"/>
              </a:rPr>
              <a:t>Mobility Performance</a:t>
            </a:r>
          </a:p>
          <a:p>
            <a:pPr marL="342900" indent="-342900">
              <a:lnSpc>
                <a:spcPct val="150000"/>
              </a:lnSpc>
              <a:buFont typeface="Arial" panose="020B0604020202020204" pitchFamily="34" charset="0"/>
              <a:buChar char="•"/>
            </a:pPr>
            <a:r>
              <a:rPr lang="en-GB" sz="2400" dirty="0">
                <a:latin typeface="Poppins" panose="00000500000000000000" pitchFamily="2" charset="0"/>
                <a:cs typeface="Poppins" panose="00000500000000000000" pitchFamily="2" charset="0"/>
              </a:rPr>
              <a:t>Automatic Response</a:t>
            </a:r>
          </a:p>
          <a:p>
            <a:pPr>
              <a:lnSpc>
                <a:spcPct val="150000"/>
              </a:lnSpc>
            </a:pPr>
            <a:r>
              <a:rPr lang="en-GB" sz="2400" u="sng" dirty="0">
                <a:latin typeface="Poppins" panose="00000500000000000000" pitchFamily="2" charset="0"/>
                <a:cs typeface="Poppins" panose="00000500000000000000" pitchFamily="2" charset="0"/>
              </a:rPr>
              <a:t>Discussion</a:t>
            </a:r>
          </a:p>
          <a:p>
            <a:pPr marL="342900" indent="-342900">
              <a:lnSpc>
                <a:spcPct val="150000"/>
              </a:lnSpc>
              <a:buFont typeface="Arial" panose="020B0604020202020204" pitchFamily="34" charset="0"/>
              <a:buChar char="•"/>
            </a:pPr>
            <a:r>
              <a:rPr lang="en-GB" sz="2400" dirty="0">
                <a:latin typeface="Poppins" panose="00000500000000000000" pitchFamily="2" charset="0"/>
                <a:cs typeface="Poppins" panose="00000500000000000000" pitchFamily="2" charset="0"/>
              </a:rPr>
              <a:t>Customizable Lullabies</a:t>
            </a:r>
          </a:p>
          <a:p>
            <a:pPr marL="342900" indent="-342900">
              <a:lnSpc>
                <a:spcPct val="150000"/>
              </a:lnSpc>
              <a:buFont typeface="Arial" panose="020B0604020202020204" pitchFamily="34" charset="0"/>
              <a:buChar char="•"/>
            </a:pPr>
            <a:r>
              <a:rPr lang="en-GB" sz="2400" dirty="0">
                <a:latin typeface="Poppins" panose="00000500000000000000" pitchFamily="2" charset="0"/>
                <a:cs typeface="Poppins" panose="00000500000000000000" pitchFamily="2" charset="0"/>
              </a:rPr>
              <a:t>Quick Response Time</a:t>
            </a:r>
          </a:p>
        </p:txBody>
      </p:sp>
      <p:pic>
        <p:nvPicPr>
          <p:cNvPr id="6" name="Picture 5" descr="A group of people with colorful speech bubbles&#10;&#10;Description automatically generated">
            <a:extLst>
              <a:ext uri="{FF2B5EF4-FFF2-40B4-BE49-F238E27FC236}">
                <a16:creationId xmlns:a16="http://schemas.microsoft.com/office/drawing/2014/main" id="{A85906AC-7CE9-2FEA-909B-866B43B1C46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52222" y1="82222" x2="52222" y2="82222"/>
                        <a14:foregroundMark x1="49778" y1="67222" x2="49778" y2="67222"/>
                        <a14:foregroundMark x1="62889" y1="61667" x2="62889" y2="61667"/>
                        <a14:foregroundMark x1="62889" y1="79444" x2="62889" y2="79444"/>
                        <a14:foregroundMark x1="33333" y1="77778" x2="33333" y2="77778"/>
                        <a14:foregroundMark x1="36667" y1="64167" x2="36667" y2="64167"/>
                      </a14:backgroundRemoval>
                    </a14:imgEffect>
                  </a14:imgLayer>
                </a14:imgProps>
              </a:ext>
              <a:ext uri="{28A0092B-C50C-407E-A947-70E740481C1C}">
                <a14:useLocalDpi xmlns:a14="http://schemas.microsoft.com/office/drawing/2010/main" val="0"/>
              </a:ext>
            </a:extLst>
          </a:blip>
          <a:stretch>
            <a:fillRect/>
          </a:stretch>
        </p:blipFill>
        <p:spPr>
          <a:xfrm>
            <a:off x="6847114" y="1851329"/>
            <a:ext cx="5114866" cy="4091893"/>
          </a:xfrm>
          <a:prstGeom prst="rect">
            <a:avLst/>
          </a:prstGeom>
        </p:spPr>
      </p:pic>
    </p:spTree>
    <p:extLst>
      <p:ext uri="{BB962C8B-B14F-4D97-AF65-F5344CB8AC3E}">
        <p14:creationId xmlns:p14="http://schemas.microsoft.com/office/powerpoint/2010/main" val="919090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2BA83B-7E86-1D67-399B-B7D4E0BFC97F}"/>
              </a:ext>
            </a:extLst>
          </p:cNvPr>
          <p:cNvPicPr>
            <a:picLocks noChangeAspect="1"/>
          </p:cNvPicPr>
          <p:nvPr/>
        </p:nvPicPr>
        <p:blipFill>
          <a:blip r:embed="rId2"/>
          <a:stretch>
            <a:fillRect/>
          </a:stretch>
        </p:blipFill>
        <p:spPr>
          <a:xfrm>
            <a:off x="3671256" y="581705"/>
            <a:ext cx="4849486" cy="883997"/>
          </a:xfrm>
          <a:prstGeom prst="rect">
            <a:avLst/>
          </a:prstGeom>
        </p:spPr>
      </p:pic>
      <p:sp>
        <p:nvSpPr>
          <p:cNvPr id="4" name="TextBox 3">
            <a:extLst>
              <a:ext uri="{FF2B5EF4-FFF2-40B4-BE49-F238E27FC236}">
                <a16:creationId xmlns:a16="http://schemas.microsoft.com/office/drawing/2014/main" id="{FC3D0315-7201-A6C4-4369-780C8BAA4C2A}"/>
              </a:ext>
            </a:extLst>
          </p:cNvPr>
          <p:cNvSpPr txBox="1"/>
          <p:nvPr/>
        </p:nvSpPr>
        <p:spPr>
          <a:xfrm>
            <a:off x="4675578" y="614770"/>
            <a:ext cx="2840842" cy="769441"/>
          </a:xfrm>
          <a:prstGeom prst="rect">
            <a:avLst/>
          </a:prstGeom>
          <a:noFill/>
        </p:spPr>
        <p:txBody>
          <a:bodyPr wrap="none" rtlCol="0">
            <a:spAutoFit/>
          </a:bodyPr>
          <a:lstStyle/>
          <a:p>
            <a:r>
              <a:rPr lang="en-US" sz="4400" dirty="0">
                <a:solidFill>
                  <a:schemeClr val="bg1"/>
                </a:solidFill>
                <a:latin typeface="Poppins ExtraBold" panose="00000900000000000000" pitchFamily="2" charset="0"/>
                <a:ea typeface="Inter SemiBold" panose="02000503000000020004" pitchFamily="2" charset="0"/>
                <a:cs typeface="Poppins ExtraBold" panose="00000900000000000000" pitchFamily="2" charset="0"/>
              </a:rPr>
              <a:t>Evidence</a:t>
            </a:r>
          </a:p>
        </p:txBody>
      </p:sp>
      <p:pic>
        <p:nvPicPr>
          <p:cNvPr id="5" name="Picture 4">
            <a:extLst>
              <a:ext uri="{FF2B5EF4-FFF2-40B4-BE49-F238E27FC236}">
                <a16:creationId xmlns:a16="http://schemas.microsoft.com/office/drawing/2014/main" id="{39A03540-A4BE-BDC8-10E5-5810A4B84266}"/>
              </a:ext>
            </a:extLst>
          </p:cNvPr>
          <p:cNvPicPr>
            <a:picLocks noChangeAspect="1"/>
          </p:cNvPicPr>
          <p:nvPr/>
        </p:nvPicPr>
        <p:blipFill>
          <a:blip r:embed="rId3"/>
          <a:stretch>
            <a:fillRect/>
          </a:stretch>
        </p:blipFill>
        <p:spPr>
          <a:xfrm>
            <a:off x="3554513" y="1737360"/>
            <a:ext cx="5082973" cy="4734559"/>
          </a:xfrm>
          <a:prstGeom prst="rect">
            <a:avLst/>
          </a:prstGeom>
        </p:spPr>
      </p:pic>
    </p:spTree>
    <p:extLst>
      <p:ext uri="{BB962C8B-B14F-4D97-AF65-F5344CB8AC3E}">
        <p14:creationId xmlns:p14="http://schemas.microsoft.com/office/powerpoint/2010/main" val="2698743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2BA83B-7E86-1D67-399B-B7D4E0BFC97F}"/>
              </a:ext>
            </a:extLst>
          </p:cNvPr>
          <p:cNvPicPr>
            <a:picLocks noChangeAspect="1"/>
          </p:cNvPicPr>
          <p:nvPr/>
        </p:nvPicPr>
        <p:blipFill>
          <a:blip r:embed="rId2"/>
          <a:stretch>
            <a:fillRect/>
          </a:stretch>
        </p:blipFill>
        <p:spPr>
          <a:xfrm>
            <a:off x="3671256" y="581705"/>
            <a:ext cx="4849486" cy="883997"/>
          </a:xfrm>
          <a:prstGeom prst="rect">
            <a:avLst/>
          </a:prstGeom>
        </p:spPr>
      </p:pic>
      <p:sp>
        <p:nvSpPr>
          <p:cNvPr id="4" name="TextBox 3">
            <a:extLst>
              <a:ext uri="{FF2B5EF4-FFF2-40B4-BE49-F238E27FC236}">
                <a16:creationId xmlns:a16="http://schemas.microsoft.com/office/drawing/2014/main" id="{FC3D0315-7201-A6C4-4369-780C8BAA4C2A}"/>
              </a:ext>
            </a:extLst>
          </p:cNvPr>
          <p:cNvSpPr txBox="1"/>
          <p:nvPr/>
        </p:nvSpPr>
        <p:spPr>
          <a:xfrm>
            <a:off x="4675578" y="614770"/>
            <a:ext cx="2840842" cy="769441"/>
          </a:xfrm>
          <a:prstGeom prst="rect">
            <a:avLst/>
          </a:prstGeom>
          <a:noFill/>
        </p:spPr>
        <p:txBody>
          <a:bodyPr wrap="none" rtlCol="0">
            <a:spAutoFit/>
          </a:bodyPr>
          <a:lstStyle/>
          <a:p>
            <a:r>
              <a:rPr lang="en-US" sz="4400" dirty="0">
                <a:solidFill>
                  <a:schemeClr val="bg1"/>
                </a:solidFill>
                <a:latin typeface="Poppins ExtraBold" panose="00000900000000000000" pitchFamily="2" charset="0"/>
                <a:ea typeface="Inter SemiBold" panose="02000503000000020004" pitchFamily="2" charset="0"/>
                <a:cs typeface="Poppins ExtraBold" panose="00000900000000000000" pitchFamily="2" charset="0"/>
              </a:rPr>
              <a:t>Evidence</a:t>
            </a:r>
          </a:p>
        </p:txBody>
      </p:sp>
      <p:pic>
        <p:nvPicPr>
          <p:cNvPr id="3" name="Picture 2">
            <a:extLst>
              <a:ext uri="{FF2B5EF4-FFF2-40B4-BE49-F238E27FC236}">
                <a16:creationId xmlns:a16="http://schemas.microsoft.com/office/drawing/2014/main" id="{B9ED8C82-F2AC-B39D-0DB5-40EA24536F25}"/>
              </a:ext>
            </a:extLst>
          </p:cNvPr>
          <p:cNvPicPr>
            <a:picLocks noChangeAspect="1"/>
          </p:cNvPicPr>
          <p:nvPr/>
        </p:nvPicPr>
        <p:blipFill>
          <a:blip r:embed="rId3"/>
          <a:stretch>
            <a:fillRect/>
          </a:stretch>
        </p:blipFill>
        <p:spPr>
          <a:xfrm>
            <a:off x="2539999" y="1695590"/>
            <a:ext cx="7112001" cy="4938889"/>
          </a:xfrm>
          <a:prstGeom prst="rect">
            <a:avLst/>
          </a:prstGeom>
        </p:spPr>
      </p:pic>
    </p:spTree>
    <p:extLst>
      <p:ext uri="{BB962C8B-B14F-4D97-AF65-F5344CB8AC3E}">
        <p14:creationId xmlns:p14="http://schemas.microsoft.com/office/powerpoint/2010/main" val="1162175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2BA83B-7E86-1D67-399B-B7D4E0BFC97F}"/>
              </a:ext>
            </a:extLst>
          </p:cNvPr>
          <p:cNvPicPr>
            <a:picLocks noChangeAspect="1"/>
          </p:cNvPicPr>
          <p:nvPr/>
        </p:nvPicPr>
        <p:blipFill>
          <a:blip r:embed="rId2"/>
          <a:stretch>
            <a:fillRect/>
          </a:stretch>
        </p:blipFill>
        <p:spPr>
          <a:xfrm>
            <a:off x="3671256" y="581705"/>
            <a:ext cx="4849486" cy="883997"/>
          </a:xfrm>
          <a:prstGeom prst="rect">
            <a:avLst/>
          </a:prstGeom>
        </p:spPr>
      </p:pic>
      <p:sp>
        <p:nvSpPr>
          <p:cNvPr id="4" name="TextBox 3">
            <a:extLst>
              <a:ext uri="{FF2B5EF4-FFF2-40B4-BE49-F238E27FC236}">
                <a16:creationId xmlns:a16="http://schemas.microsoft.com/office/drawing/2014/main" id="{FC3D0315-7201-A6C4-4369-780C8BAA4C2A}"/>
              </a:ext>
            </a:extLst>
          </p:cNvPr>
          <p:cNvSpPr txBox="1"/>
          <p:nvPr/>
        </p:nvSpPr>
        <p:spPr>
          <a:xfrm>
            <a:off x="4675578" y="614770"/>
            <a:ext cx="2840842" cy="769441"/>
          </a:xfrm>
          <a:prstGeom prst="rect">
            <a:avLst/>
          </a:prstGeom>
          <a:noFill/>
        </p:spPr>
        <p:txBody>
          <a:bodyPr wrap="none" rtlCol="0">
            <a:spAutoFit/>
          </a:bodyPr>
          <a:lstStyle/>
          <a:p>
            <a:r>
              <a:rPr lang="en-US" sz="4400" dirty="0">
                <a:solidFill>
                  <a:schemeClr val="bg1"/>
                </a:solidFill>
                <a:latin typeface="Poppins ExtraBold" panose="00000900000000000000" pitchFamily="2" charset="0"/>
                <a:ea typeface="Inter SemiBold" panose="02000503000000020004" pitchFamily="2" charset="0"/>
                <a:cs typeface="Poppins ExtraBold" panose="00000900000000000000" pitchFamily="2" charset="0"/>
              </a:rPr>
              <a:t>Evidence</a:t>
            </a:r>
          </a:p>
        </p:txBody>
      </p:sp>
      <p:pic>
        <p:nvPicPr>
          <p:cNvPr id="3" name="Picture 2">
            <a:extLst>
              <a:ext uri="{FF2B5EF4-FFF2-40B4-BE49-F238E27FC236}">
                <a16:creationId xmlns:a16="http://schemas.microsoft.com/office/drawing/2014/main" id="{80EDB4CF-EA4E-E0B6-58B8-4DCE04755A43}"/>
              </a:ext>
            </a:extLst>
          </p:cNvPr>
          <p:cNvPicPr>
            <a:picLocks noChangeAspect="1"/>
          </p:cNvPicPr>
          <p:nvPr/>
        </p:nvPicPr>
        <p:blipFill>
          <a:blip r:embed="rId3"/>
          <a:stretch>
            <a:fillRect/>
          </a:stretch>
        </p:blipFill>
        <p:spPr>
          <a:xfrm>
            <a:off x="2670784" y="1657920"/>
            <a:ext cx="6850432" cy="4864800"/>
          </a:xfrm>
          <a:prstGeom prst="rect">
            <a:avLst/>
          </a:prstGeom>
        </p:spPr>
      </p:pic>
    </p:spTree>
    <p:extLst>
      <p:ext uri="{BB962C8B-B14F-4D97-AF65-F5344CB8AC3E}">
        <p14:creationId xmlns:p14="http://schemas.microsoft.com/office/powerpoint/2010/main" val="2427379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2BA83B-7E86-1D67-399B-B7D4E0BFC97F}"/>
              </a:ext>
            </a:extLst>
          </p:cNvPr>
          <p:cNvPicPr>
            <a:picLocks noChangeAspect="1"/>
          </p:cNvPicPr>
          <p:nvPr/>
        </p:nvPicPr>
        <p:blipFill>
          <a:blip r:embed="rId2"/>
          <a:stretch>
            <a:fillRect/>
          </a:stretch>
        </p:blipFill>
        <p:spPr>
          <a:xfrm>
            <a:off x="3671256" y="581705"/>
            <a:ext cx="4849486" cy="883997"/>
          </a:xfrm>
          <a:prstGeom prst="rect">
            <a:avLst/>
          </a:prstGeom>
        </p:spPr>
      </p:pic>
      <p:sp>
        <p:nvSpPr>
          <p:cNvPr id="4" name="TextBox 3">
            <a:extLst>
              <a:ext uri="{FF2B5EF4-FFF2-40B4-BE49-F238E27FC236}">
                <a16:creationId xmlns:a16="http://schemas.microsoft.com/office/drawing/2014/main" id="{FC3D0315-7201-A6C4-4369-780C8BAA4C2A}"/>
              </a:ext>
            </a:extLst>
          </p:cNvPr>
          <p:cNvSpPr txBox="1"/>
          <p:nvPr/>
        </p:nvSpPr>
        <p:spPr>
          <a:xfrm>
            <a:off x="4675578" y="614770"/>
            <a:ext cx="2840842" cy="769441"/>
          </a:xfrm>
          <a:prstGeom prst="rect">
            <a:avLst/>
          </a:prstGeom>
          <a:noFill/>
        </p:spPr>
        <p:txBody>
          <a:bodyPr wrap="none" rtlCol="0">
            <a:spAutoFit/>
          </a:bodyPr>
          <a:lstStyle/>
          <a:p>
            <a:r>
              <a:rPr lang="en-US" sz="4400" dirty="0">
                <a:solidFill>
                  <a:schemeClr val="bg1"/>
                </a:solidFill>
                <a:latin typeface="Poppins ExtraBold" panose="00000900000000000000" pitchFamily="2" charset="0"/>
                <a:ea typeface="Inter SemiBold" panose="02000503000000020004" pitchFamily="2" charset="0"/>
                <a:cs typeface="Poppins ExtraBold" panose="00000900000000000000" pitchFamily="2" charset="0"/>
              </a:rPr>
              <a:t>Evidence</a:t>
            </a:r>
          </a:p>
        </p:txBody>
      </p:sp>
      <p:pic>
        <p:nvPicPr>
          <p:cNvPr id="3" name="Picture 2">
            <a:extLst>
              <a:ext uri="{FF2B5EF4-FFF2-40B4-BE49-F238E27FC236}">
                <a16:creationId xmlns:a16="http://schemas.microsoft.com/office/drawing/2014/main" id="{3A7C1E90-0B53-2524-3F49-6D3F690EED0F}"/>
              </a:ext>
            </a:extLst>
          </p:cNvPr>
          <p:cNvPicPr>
            <a:picLocks noChangeAspect="1"/>
          </p:cNvPicPr>
          <p:nvPr/>
        </p:nvPicPr>
        <p:blipFill>
          <a:blip r:embed="rId3"/>
          <a:stretch>
            <a:fillRect/>
          </a:stretch>
        </p:blipFill>
        <p:spPr>
          <a:xfrm>
            <a:off x="2823501" y="1646552"/>
            <a:ext cx="6544997" cy="4906648"/>
          </a:xfrm>
          <a:prstGeom prst="rect">
            <a:avLst/>
          </a:prstGeom>
        </p:spPr>
      </p:pic>
    </p:spTree>
    <p:extLst>
      <p:ext uri="{BB962C8B-B14F-4D97-AF65-F5344CB8AC3E}">
        <p14:creationId xmlns:p14="http://schemas.microsoft.com/office/powerpoint/2010/main" val="232561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2BA83B-7E86-1D67-399B-B7D4E0BFC97F}"/>
              </a:ext>
            </a:extLst>
          </p:cNvPr>
          <p:cNvPicPr>
            <a:picLocks noChangeAspect="1"/>
          </p:cNvPicPr>
          <p:nvPr/>
        </p:nvPicPr>
        <p:blipFill>
          <a:blip r:embed="rId2"/>
          <a:stretch>
            <a:fillRect/>
          </a:stretch>
        </p:blipFill>
        <p:spPr>
          <a:xfrm>
            <a:off x="3671256" y="581705"/>
            <a:ext cx="4849486" cy="883997"/>
          </a:xfrm>
          <a:prstGeom prst="rect">
            <a:avLst/>
          </a:prstGeom>
        </p:spPr>
      </p:pic>
      <p:sp>
        <p:nvSpPr>
          <p:cNvPr id="4" name="TextBox 3">
            <a:extLst>
              <a:ext uri="{FF2B5EF4-FFF2-40B4-BE49-F238E27FC236}">
                <a16:creationId xmlns:a16="http://schemas.microsoft.com/office/drawing/2014/main" id="{FC3D0315-7201-A6C4-4369-780C8BAA4C2A}"/>
              </a:ext>
            </a:extLst>
          </p:cNvPr>
          <p:cNvSpPr txBox="1"/>
          <p:nvPr/>
        </p:nvSpPr>
        <p:spPr>
          <a:xfrm>
            <a:off x="4675578" y="614770"/>
            <a:ext cx="2840842" cy="769441"/>
          </a:xfrm>
          <a:prstGeom prst="rect">
            <a:avLst/>
          </a:prstGeom>
          <a:noFill/>
        </p:spPr>
        <p:txBody>
          <a:bodyPr wrap="none" rtlCol="0">
            <a:spAutoFit/>
          </a:bodyPr>
          <a:lstStyle/>
          <a:p>
            <a:r>
              <a:rPr lang="en-US" sz="4400" dirty="0">
                <a:solidFill>
                  <a:schemeClr val="bg1"/>
                </a:solidFill>
                <a:latin typeface="Poppins ExtraBold" panose="00000900000000000000" pitchFamily="2" charset="0"/>
                <a:ea typeface="Inter SemiBold" panose="02000503000000020004" pitchFamily="2" charset="0"/>
                <a:cs typeface="Poppins ExtraBold" panose="00000900000000000000" pitchFamily="2" charset="0"/>
              </a:rPr>
              <a:t>Evidence</a:t>
            </a:r>
          </a:p>
        </p:txBody>
      </p:sp>
      <p:pic>
        <p:nvPicPr>
          <p:cNvPr id="5" name="Picture 4">
            <a:extLst>
              <a:ext uri="{FF2B5EF4-FFF2-40B4-BE49-F238E27FC236}">
                <a16:creationId xmlns:a16="http://schemas.microsoft.com/office/drawing/2014/main" id="{4E416C5E-4D5B-C29B-ACEF-613FA8B2B8B5}"/>
              </a:ext>
            </a:extLst>
          </p:cNvPr>
          <p:cNvPicPr>
            <a:picLocks noChangeAspect="1"/>
          </p:cNvPicPr>
          <p:nvPr/>
        </p:nvPicPr>
        <p:blipFill>
          <a:blip r:embed="rId3"/>
          <a:stretch>
            <a:fillRect/>
          </a:stretch>
        </p:blipFill>
        <p:spPr>
          <a:xfrm>
            <a:off x="1561578" y="1818717"/>
            <a:ext cx="9652208" cy="44245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149558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D9F361E-0451-8FA1-4EB4-5A49E4B5A2E3}"/>
              </a:ext>
            </a:extLst>
          </p:cNvPr>
          <p:cNvSpPr txBox="1"/>
          <p:nvPr/>
        </p:nvSpPr>
        <p:spPr>
          <a:xfrm>
            <a:off x="838200" y="365125"/>
            <a:ext cx="5558489"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Poppins ExtraBold" panose="00000900000000000000" pitchFamily="2" charset="0"/>
                <a:ea typeface="+mj-ea"/>
                <a:cs typeface="Poppins ExtraBold" panose="00000900000000000000" pitchFamily="2" charset="0"/>
              </a:rPr>
              <a:t>FUNCTIONALITIES</a:t>
            </a:r>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47E1DDD9-03C8-5B85-C312-5FCD9F44978C}"/>
              </a:ext>
            </a:extLst>
          </p:cNvPr>
          <p:cNvSpPr txBox="1"/>
          <p:nvPr/>
        </p:nvSpPr>
        <p:spPr>
          <a:xfrm>
            <a:off x="411693" y="1902739"/>
            <a:ext cx="6379530" cy="4351338"/>
          </a:xfrm>
          <a:prstGeom prst="rect">
            <a:avLst/>
          </a:prstGeom>
        </p:spPr>
        <p:txBody>
          <a:bodyPr vert="horz" lIns="91440" tIns="45720" rIns="91440" bIns="45720" rtlCol="0">
            <a:normAutofit/>
          </a:bodyPr>
          <a:lstStyle/>
          <a:p>
            <a:pPr marL="285750" indent="-228600">
              <a:lnSpc>
                <a:spcPct val="200000"/>
              </a:lnSpc>
              <a:spcAft>
                <a:spcPts val="600"/>
              </a:spcAft>
              <a:buFont typeface="Arial" panose="020B0604020202020204" pitchFamily="34" charset="0"/>
              <a:buChar char="•"/>
            </a:pPr>
            <a:r>
              <a:rPr lang="en-US" sz="1400" dirty="0">
                <a:latin typeface="Poppins Medium" panose="00000600000000000000" pitchFamily="2" charset="0"/>
                <a:cs typeface="Poppins Medium" panose="00000600000000000000" pitchFamily="2" charset="0"/>
              </a:rPr>
              <a:t>Following the toddler and obstacle avoidance-based navigation.</a:t>
            </a:r>
          </a:p>
          <a:p>
            <a:pPr marL="285750" indent="-228600">
              <a:lnSpc>
                <a:spcPct val="150000"/>
              </a:lnSpc>
              <a:spcAft>
                <a:spcPts val="600"/>
              </a:spcAft>
              <a:buFont typeface="Arial" panose="020B0604020202020204" pitchFamily="34" charset="0"/>
              <a:buChar char="•"/>
            </a:pPr>
            <a:r>
              <a:rPr lang="en-US" sz="1400" dirty="0">
                <a:latin typeface="Poppins Medium" panose="00000600000000000000" pitchFamily="2" charset="0"/>
                <a:cs typeface="Poppins Medium" panose="00000600000000000000" pitchFamily="2" charset="0"/>
              </a:rPr>
              <a:t>Monitoring the toddler constantly while identify threats &amp; environmental conditions.</a:t>
            </a:r>
          </a:p>
          <a:p>
            <a:pPr marL="285750" indent="-228600">
              <a:lnSpc>
                <a:spcPct val="200000"/>
              </a:lnSpc>
              <a:spcAft>
                <a:spcPts val="600"/>
              </a:spcAft>
              <a:buFont typeface="Arial" panose="020B0604020202020204" pitchFamily="34" charset="0"/>
              <a:buChar char="•"/>
            </a:pPr>
            <a:r>
              <a:rPr lang="en-US" sz="1400" dirty="0">
                <a:latin typeface="Poppins Medium" panose="00000600000000000000" pitchFamily="2" charset="0"/>
                <a:cs typeface="Poppins Medium" panose="00000600000000000000" pitchFamily="2" charset="0"/>
              </a:rPr>
              <a:t>Expelling animals that can be threatened to the toddler.</a:t>
            </a:r>
          </a:p>
          <a:p>
            <a:pPr marL="285750" indent="-228600">
              <a:lnSpc>
                <a:spcPct val="200000"/>
              </a:lnSpc>
              <a:spcAft>
                <a:spcPts val="600"/>
              </a:spcAft>
              <a:buFont typeface="Arial" panose="020B0604020202020204" pitchFamily="34" charset="0"/>
              <a:buChar char="•"/>
            </a:pPr>
            <a:r>
              <a:rPr lang="en-US" sz="1400" dirty="0">
                <a:latin typeface="Poppins Medium" panose="00000600000000000000" pitchFamily="2" charset="0"/>
                <a:cs typeface="Poppins Medium" panose="00000600000000000000" pitchFamily="2" charset="0"/>
              </a:rPr>
              <a:t>Automatically play lullabies when toddler crying.</a:t>
            </a:r>
          </a:p>
          <a:p>
            <a:pPr marL="285750" indent="-228600">
              <a:lnSpc>
                <a:spcPct val="200000"/>
              </a:lnSpc>
              <a:spcAft>
                <a:spcPts val="600"/>
              </a:spcAft>
              <a:buFont typeface="Arial" panose="020B0604020202020204" pitchFamily="34" charset="0"/>
              <a:buChar char="•"/>
            </a:pPr>
            <a:r>
              <a:rPr lang="en-US" sz="1400" dirty="0">
                <a:latin typeface="Poppins Medium" panose="00000600000000000000" pitchFamily="2" charset="0"/>
                <a:cs typeface="Poppins Medium" panose="00000600000000000000" pitchFamily="2" charset="0"/>
              </a:rPr>
              <a:t>Send alerts to the parents after capturing the child behaviors.</a:t>
            </a:r>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17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E1C9C9-295D-D9BC-C2FB-DA0C52EDCB88}"/>
              </a:ext>
            </a:extLst>
          </p:cNvPr>
          <p:cNvPicPr>
            <a:picLocks noChangeAspect="1"/>
          </p:cNvPicPr>
          <p:nvPr/>
        </p:nvPicPr>
        <p:blipFill>
          <a:blip r:embed="rId2"/>
          <a:stretch>
            <a:fillRect/>
          </a:stretch>
        </p:blipFill>
        <p:spPr>
          <a:xfrm>
            <a:off x="3376721" y="524428"/>
            <a:ext cx="5438103" cy="883997"/>
          </a:xfrm>
          <a:prstGeom prst="rect">
            <a:avLst/>
          </a:prstGeom>
        </p:spPr>
      </p:pic>
      <p:sp>
        <p:nvSpPr>
          <p:cNvPr id="4" name="TextBox 3">
            <a:extLst>
              <a:ext uri="{FF2B5EF4-FFF2-40B4-BE49-F238E27FC236}">
                <a16:creationId xmlns:a16="http://schemas.microsoft.com/office/drawing/2014/main" id="{FC3D0315-7201-A6C4-4369-780C8BAA4C2A}"/>
              </a:ext>
            </a:extLst>
          </p:cNvPr>
          <p:cNvSpPr txBox="1"/>
          <p:nvPr/>
        </p:nvSpPr>
        <p:spPr>
          <a:xfrm>
            <a:off x="4365171" y="581707"/>
            <a:ext cx="3461204" cy="769441"/>
          </a:xfrm>
          <a:prstGeom prst="rect">
            <a:avLst/>
          </a:prstGeom>
          <a:noFill/>
        </p:spPr>
        <p:txBody>
          <a:bodyPr wrap="none" rtlCol="0">
            <a:spAutoFit/>
          </a:bodyPr>
          <a:lstStyle/>
          <a:p>
            <a:r>
              <a:rPr lang="en-US" sz="4400" dirty="0">
                <a:solidFill>
                  <a:schemeClr val="bg1"/>
                </a:solidFill>
                <a:latin typeface="Poppins ExtraBold" panose="00000900000000000000" pitchFamily="2" charset="0"/>
                <a:ea typeface="Inter SemiBold" panose="02000503000000020004" pitchFamily="2" charset="0"/>
                <a:cs typeface="Poppins ExtraBold" panose="00000900000000000000" pitchFamily="2" charset="0"/>
              </a:rPr>
              <a:t>References</a:t>
            </a:r>
          </a:p>
        </p:txBody>
      </p:sp>
      <p:graphicFrame>
        <p:nvGraphicFramePr>
          <p:cNvPr id="6" name="Table 5">
            <a:extLst>
              <a:ext uri="{FF2B5EF4-FFF2-40B4-BE49-F238E27FC236}">
                <a16:creationId xmlns:a16="http://schemas.microsoft.com/office/drawing/2014/main" id="{64989421-2748-B7CD-AA78-88D85D885C66}"/>
              </a:ext>
            </a:extLst>
          </p:cNvPr>
          <p:cNvGraphicFramePr>
            <a:graphicFrameLocks noGrp="1"/>
          </p:cNvGraphicFramePr>
          <p:nvPr>
            <p:extLst>
              <p:ext uri="{D42A27DB-BD31-4B8C-83A1-F6EECF244321}">
                <p14:modId xmlns:p14="http://schemas.microsoft.com/office/powerpoint/2010/main" val="2729904158"/>
              </p:ext>
            </p:extLst>
          </p:nvPr>
        </p:nvGraphicFramePr>
        <p:xfrm>
          <a:off x="837973" y="2143170"/>
          <a:ext cx="10515600" cy="3377531"/>
        </p:xfrm>
        <a:graphic>
          <a:graphicData uri="http://schemas.openxmlformats.org/drawingml/2006/table">
            <a:tbl>
              <a:tblPr firstRow="1" firstCol="1" bandRow="1"/>
              <a:tblGrid>
                <a:gridCol w="10515600">
                  <a:extLst>
                    <a:ext uri="{9D8B030D-6E8A-4147-A177-3AD203B41FA5}">
                      <a16:colId xmlns:a16="http://schemas.microsoft.com/office/drawing/2014/main" val="3423094483"/>
                    </a:ext>
                  </a:extLst>
                </a:gridCol>
              </a:tblGrid>
              <a:tr h="388628">
                <a:tc>
                  <a:txBody>
                    <a:bodyPr/>
                    <a:lstStyle/>
                    <a:p>
                      <a:pPr marL="342900" marR="0" indent="-342900" algn="just">
                        <a:lnSpc>
                          <a:spcPct val="107000"/>
                        </a:lnSpc>
                        <a:spcBef>
                          <a:spcPts val="0"/>
                        </a:spcBef>
                        <a:spcAft>
                          <a:spcPts val="59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Swapnil Bhatnagar, Sharjeel Hasan, "Automatic Cradle System for Infant Care," ResearchGate, May 2021. [Online].</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Available:https</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://www.researchgate.net/publication/351686843_Automatic_Cradle_System_for_Infant_Care.</a:t>
                      </a:r>
                    </a:p>
                    <a:p>
                      <a:pPr marL="0" marR="0" indent="0" algn="just">
                        <a:lnSpc>
                          <a:spcPct val="107000"/>
                        </a:lnSpc>
                        <a:spcBef>
                          <a:spcPts val="0"/>
                        </a:spcBef>
                        <a:spcAft>
                          <a:spcPts val="590"/>
                        </a:spcAft>
                        <a:buFont typeface="Arial" panose="020B0604020202020204" pitchFamily="34" charset="0"/>
                        <a:buNone/>
                      </a:pP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318" marR="9318" marT="9318" marB="9318">
                    <a:lnL>
                      <a:noFill/>
                    </a:lnL>
                    <a:lnR>
                      <a:noFill/>
                    </a:lnR>
                    <a:lnT>
                      <a:noFill/>
                    </a:lnT>
                    <a:lnB>
                      <a:noFill/>
                    </a:lnB>
                  </a:tcPr>
                </a:tc>
                <a:extLst>
                  <a:ext uri="{0D108BD9-81ED-4DB2-BD59-A6C34878D82A}">
                    <a16:rowId xmlns:a16="http://schemas.microsoft.com/office/drawing/2014/main" val="2868269522"/>
                  </a:ext>
                </a:extLst>
              </a:tr>
              <a:tr h="197172">
                <a:tc>
                  <a:txBody>
                    <a:bodyPr/>
                    <a:lstStyle/>
                    <a:p>
                      <a:pPr marL="342900" marR="0" indent="-342900" algn="just">
                        <a:lnSpc>
                          <a:spcPct val="107000"/>
                        </a:lnSpc>
                        <a:spcBef>
                          <a:spcPts val="0"/>
                        </a:spcBef>
                        <a:spcAft>
                          <a:spcPts val="59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Rami Kohen,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Yizhar</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Lavner</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"Infant Cry Analysis and Detection," IEEE, 2012. [Online]. Available: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https://ieeexplore.ieee.org/document/6376996</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0" marR="0" indent="0" algn="just">
                        <a:lnSpc>
                          <a:spcPct val="107000"/>
                        </a:lnSpc>
                        <a:spcBef>
                          <a:spcPts val="0"/>
                        </a:spcBef>
                        <a:spcAft>
                          <a:spcPts val="590"/>
                        </a:spcAft>
                        <a:buFont typeface="Arial" panose="020B0604020202020204" pitchFamily="34" charset="0"/>
                        <a:buNone/>
                      </a:pP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318" marR="9318" marT="9318" marB="9318">
                    <a:lnL>
                      <a:noFill/>
                    </a:lnL>
                    <a:lnR>
                      <a:noFill/>
                    </a:lnR>
                    <a:lnT>
                      <a:noFill/>
                    </a:lnT>
                    <a:lnB>
                      <a:noFill/>
                    </a:lnB>
                  </a:tcPr>
                </a:tc>
                <a:extLst>
                  <a:ext uri="{0D108BD9-81ED-4DB2-BD59-A6C34878D82A}">
                    <a16:rowId xmlns:a16="http://schemas.microsoft.com/office/drawing/2014/main" val="2680206973"/>
                  </a:ext>
                </a:extLst>
              </a:tr>
              <a:tr h="378104">
                <a:tc>
                  <a:txBody>
                    <a:bodyPr/>
                    <a:lstStyle/>
                    <a:p>
                      <a:pPr marL="342900" marR="0" indent="-342900" algn="just">
                        <a:lnSpc>
                          <a:spcPct val="107000"/>
                        </a:lnSpc>
                        <a:spcBef>
                          <a:spcPts val="0"/>
                        </a:spcBef>
                        <a:spcAft>
                          <a:spcPts val="590"/>
                        </a:spcAft>
                        <a:buFont typeface="Arial" panose="020B0604020202020204" pitchFamily="34" charset="0"/>
                        <a:buChar char="•"/>
                      </a:pP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Inoka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Silva, Sampath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Wickramasinghe</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"Infant Cry Detection System with Automatic Soothing and Video Monitoring," ResearchGate, January 2017. [Online]. Available: https://www.researchgate.net/publication/342802422_Infant_Cry_Detection_System_with_Automatic_Soothing_and_Video_Monitoring_Functions.</a:t>
                      </a:r>
                    </a:p>
                  </a:txBody>
                  <a:tcPr marL="9318" marR="9318" marT="9318" marB="9318">
                    <a:lnL>
                      <a:noFill/>
                    </a:lnL>
                    <a:lnR>
                      <a:noFill/>
                    </a:lnR>
                    <a:lnT>
                      <a:noFill/>
                    </a:lnT>
                    <a:lnB>
                      <a:noFill/>
                    </a:lnB>
                  </a:tcPr>
                </a:tc>
                <a:extLst>
                  <a:ext uri="{0D108BD9-81ED-4DB2-BD59-A6C34878D82A}">
                    <a16:rowId xmlns:a16="http://schemas.microsoft.com/office/drawing/2014/main" val="4203332465"/>
                  </a:ext>
                </a:extLst>
              </a:tr>
            </a:tbl>
          </a:graphicData>
        </a:graphic>
      </p:graphicFrame>
    </p:spTree>
    <p:extLst>
      <p:ext uri="{BB962C8B-B14F-4D97-AF65-F5344CB8AC3E}">
        <p14:creationId xmlns:p14="http://schemas.microsoft.com/office/powerpoint/2010/main" val="2038745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TextBox 9"/>
          <p:cNvSpPr txBox="1"/>
          <p:nvPr/>
        </p:nvSpPr>
        <p:spPr>
          <a:xfrm>
            <a:off x="755549" y="3241655"/>
            <a:ext cx="6955731" cy="1252394"/>
          </a:xfrm>
          <a:prstGeom prst="rect">
            <a:avLst/>
          </a:prstGeom>
        </p:spPr>
        <p:txBody>
          <a:bodyPr wrap="square" lIns="0" tIns="0" rIns="0" bIns="0" rtlCol="0" anchor="t">
            <a:spAutoFit/>
          </a:bodyPr>
          <a:lstStyle/>
          <a:p>
            <a:pPr algn="just">
              <a:lnSpc>
                <a:spcPct val="150000"/>
              </a:lnSpc>
            </a:pPr>
            <a:r>
              <a:rPr lang="en-GB" dirty="0">
                <a:solidFill>
                  <a:srgbClr val="000000"/>
                </a:solidFill>
                <a:latin typeface="Poppins Medium" panose="00000600000000000000" pitchFamily="2" charset="0"/>
                <a:cs typeface="Poppins Medium" panose="00000600000000000000" pitchFamily="2" charset="0"/>
              </a:rPr>
              <a:t>BSc (Hons) in Information Technology </a:t>
            </a:r>
          </a:p>
          <a:p>
            <a:pPr algn="just">
              <a:lnSpc>
                <a:spcPct val="150000"/>
              </a:lnSpc>
            </a:pPr>
            <a:r>
              <a:rPr lang="en-GB" dirty="0">
                <a:solidFill>
                  <a:srgbClr val="000000"/>
                </a:solidFill>
                <a:latin typeface="Poppins Medium" panose="00000600000000000000" pitchFamily="2" charset="0"/>
                <a:cs typeface="Poppins Medium" panose="00000600000000000000" pitchFamily="2" charset="0"/>
              </a:rPr>
              <a:t>Specializing in Computer Systems &amp; Network Engineering</a:t>
            </a:r>
          </a:p>
          <a:p>
            <a:pPr algn="just">
              <a:lnSpc>
                <a:spcPct val="150000"/>
              </a:lnSpc>
            </a:pPr>
            <a:endParaRPr lang="en-GB" dirty="0">
              <a:solidFill>
                <a:srgbClr val="000000"/>
              </a:solidFill>
              <a:latin typeface="Poppins Medium" panose="00000600000000000000" pitchFamily="2" charset="0"/>
              <a:cs typeface="Poppins Medium" panose="00000600000000000000" pitchFamily="2" charset="0"/>
            </a:endParaRPr>
          </a:p>
        </p:txBody>
      </p:sp>
      <p:grpSp>
        <p:nvGrpSpPr>
          <p:cNvPr id="11" name="Group 11"/>
          <p:cNvGrpSpPr/>
          <p:nvPr/>
        </p:nvGrpSpPr>
        <p:grpSpPr>
          <a:xfrm>
            <a:off x="207166" y="2295888"/>
            <a:ext cx="8065682" cy="727235"/>
            <a:chOff x="0" y="0"/>
            <a:chExt cx="3460849" cy="698500"/>
          </a:xfrm>
        </p:grpSpPr>
        <p:sp>
          <p:nvSpPr>
            <p:cNvPr id="12" name="Freeform 12"/>
            <p:cNvSpPr/>
            <p:nvPr/>
          </p:nvSpPr>
          <p:spPr>
            <a:xfrm>
              <a:off x="1375" y="0"/>
              <a:ext cx="3458098" cy="698500"/>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endParaRPr lang="en-US" sz="1200"/>
            </a:p>
          </p:txBody>
        </p:sp>
        <p:sp>
          <p:nvSpPr>
            <p:cNvPr id="13" name="TextBox 13"/>
            <p:cNvSpPr txBox="1"/>
            <p:nvPr/>
          </p:nvSpPr>
          <p:spPr>
            <a:xfrm>
              <a:off x="114300" y="-38100"/>
              <a:ext cx="584200" cy="736600"/>
            </a:xfrm>
            <a:prstGeom prst="rect">
              <a:avLst/>
            </a:prstGeom>
          </p:spPr>
          <p:txBody>
            <a:bodyPr lIns="33867" tIns="33867" rIns="33867" bIns="33867" rtlCol="0" anchor="ctr"/>
            <a:lstStyle/>
            <a:p>
              <a:pPr algn="ctr">
                <a:lnSpc>
                  <a:spcPts val="1773"/>
                </a:lnSpc>
              </a:pPr>
              <a:endParaRPr sz="1200"/>
            </a:p>
          </p:txBody>
        </p:sp>
      </p:grpSp>
      <p:sp>
        <p:nvSpPr>
          <p:cNvPr id="14" name="TextBox 14"/>
          <p:cNvSpPr txBox="1"/>
          <p:nvPr/>
        </p:nvSpPr>
        <p:spPr>
          <a:xfrm>
            <a:off x="507999" y="2422262"/>
            <a:ext cx="7450832" cy="474489"/>
          </a:xfrm>
          <a:prstGeom prst="rect">
            <a:avLst/>
          </a:prstGeom>
        </p:spPr>
        <p:txBody>
          <a:bodyPr wrap="square" lIns="0" tIns="0" rIns="0" bIns="0" rtlCol="0" anchor="t">
            <a:spAutoFit/>
          </a:bodyPr>
          <a:lstStyle/>
          <a:p>
            <a:pPr>
              <a:lnSpc>
                <a:spcPts val="3664"/>
              </a:lnSpc>
            </a:pPr>
            <a:r>
              <a:rPr lang="en-US" sz="3301" dirty="0">
                <a:solidFill>
                  <a:srgbClr val="FFFFFF"/>
                </a:solidFill>
                <a:latin typeface="Poppins Bold"/>
              </a:rPr>
              <a:t>  IT20136260 | Maddepola M.A.D.K.B</a:t>
            </a:r>
          </a:p>
        </p:txBody>
      </p:sp>
      <p:pic>
        <p:nvPicPr>
          <p:cNvPr id="17" name="Picture 16">
            <a:extLst>
              <a:ext uri="{FF2B5EF4-FFF2-40B4-BE49-F238E27FC236}">
                <a16:creationId xmlns:a16="http://schemas.microsoft.com/office/drawing/2014/main" id="{746F57F5-CC4E-502E-A606-C1ECC7B673CB}"/>
              </a:ext>
            </a:extLst>
          </p:cNvPr>
          <p:cNvPicPr>
            <a:picLocks noChangeAspect="1"/>
          </p:cNvPicPr>
          <p:nvPr/>
        </p:nvPicPr>
        <p:blipFill>
          <a:blip r:embed="rId2"/>
          <a:stretch>
            <a:fillRect/>
          </a:stretch>
        </p:blipFill>
        <p:spPr>
          <a:xfrm>
            <a:off x="8586864" y="1266637"/>
            <a:ext cx="3097137" cy="3584763"/>
          </a:xfrm>
          <a:prstGeom prst="rect">
            <a:avLst/>
          </a:prstGeom>
        </p:spPr>
      </p:pic>
      <p:pic>
        <p:nvPicPr>
          <p:cNvPr id="2" name="Picture 1">
            <a:extLst>
              <a:ext uri="{FF2B5EF4-FFF2-40B4-BE49-F238E27FC236}">
                <a16:creationId xmlns:a16="http://schemas.microsoft.com/office/drawing/2014/main" id="{7381A01B-2D38-4E1D-83EB-E4D144E86396}"/>
              </a:ext>
            </a:extLst>
          </p:cNvPr>
          <p:cNvPicPr>
            <a:picLocks noChangeAspect="1"/>
          </p:cNvPicPr>
          <p:nvPr/>
        </p:nvPicPr>
        <p:blipFill>
          <a:blip r:embed="rId3"/>
          <a:stretch>
            <a:fillRect/>
          </a:stretch>
        </p:blipFill>
        <p:spPr>
          <a:xfrm>
            <a:off x="9058699" y="1851110"/>
            <a:ext cx="2125115" cy="3155780"/>
          </a:xfrm>
          <a:prstGeom prst="rect">
            <a:avLst/>
          </a:prstGeom>
          <a:effectLst>
            <a:outerShdw dist="800100" dir="5400000" sx="1000" sy="1000" algn="ctr" rotWithShape="0">
              <a:schemeClr val="bg1"/>
            </a:outerShdw>
            <a:softEdge rad="63500"/>
          </a:effectLst>
        </p:spPr>
      </p:pic>
    </p:spTree>
    <p:extLst>
      <p:ext uri="{BB962C8B-B14F-4D97-AF65-F5344CB8AC3E}">
        <p14:creationId xmlns:p14="http://schemas.microsoft.com/office/powerpoint/2010/main" val="208573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11" name="Group 11"/>
          <p:cNvGrpSpPr/>
          <p:nvPr/>
        </p:nvGrpSpPr>
        <p:grpSpPr>
          <a:xfrm>
            <a:off x="2928285" y="-395800"/>
            <a:ext cx="6335428" cy="3517669"/>
            <a:chOff x="114300" y="-38100"/>
            <a:chExt cx="3332500" cy="2069636"/>
          </a:xfrm>
        </p:grpSpPr>
        <p:sp>
          <p:nvSpPr>
            <p:cNvPr id="12" name="Freeform 12"/>
            <p:cNvSpPr/>
            <p:nvPr/>
          </p:nvSpPr>
          <p:spPr>
            <a:xfrm>
              <a:off x="214896" y="1400155"/>
              <a:ext cx="3231904" cy="631381"/>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pPr algn="ctr"/>
              <a:endParaRPr lang="en-US" sz="1200" dirty="0"/>
            </a:p>
          </p:txBody>
        </p:sp>
        <p:sp>
          <p:nvSpPr>
            <p:cNvPr id="13" name="TextBox 13"/>
            <p:cNvSpPr txBox="1"/>
            <p:nvPr/>
          </p:nvSpPr>
          <p:spPr>
            <a:xfrm>
              <a:off x="114300" y="-38100"/>
              <a:ext cx="584200" cy="736600"/>
            </a:xfrm>
            <a:prstGeom prst="rect">
              <a:avLst/>
            </a:prstGeom>
          </p:spPr>
          <p:txBody>
            <a:bodyPr lIns="33867" tIns="33867" rIns="33867" bIns="33867" rtlCol="0" anchor="ctr"/>
            <a:lstStyle/>
            <a:p>
              <a:pPr algn="ctr">
                <a:lnSpc>
                  <a:spcPts val="1773"/>
                </a:lnSpc>
              </a:pPr>
              <a:endParaRPr sz="1200"/>
            </a:p>
          </p:txBody>
        </p:sp>
      </p:grpSp>
      <p:sp>
        <p:nvSpPr>
          <p:cNvPr id="14" name="TextBox 14"/>
          <p:cNvSpPr txBox="1"/>
          <p:nvPr/>
        </p:nvSpPr>
        <p:spPr>
          <a:xfrm>
            <a:off x="3798332" y="2408991"/>
            <a:ext cx="4595335" cy="528222"/>
          </a:xfrm>
          <a:prstGeom prst="rect">
            <a:avLst/>
          </a:prstGeom>
        </p:spPr>
        <p:txBody>
          <a:bodyPr wrap="square" lIns="0" tIns="0" rIns="0" bIns="0" rtlCol="0" anchor="t">
            <a:spAutoFit/>
          </a:bodyPr>
          <a:lstStyle/>
          <a:p>
            <a:pPr algn="ctr">
              <a:lnSpc>
                <a:spcPts val="3664"/>
              </a:lnSpc>
            </a:pPr>
            <a:r>
              <a:rPr lang="en-US" sz="4400" dirty="0">
                <a:solidFill>
                  <a:srgbClr val="FFFFFF"/>
                </a:solidFill>
                <a:latin typeface="Poppins Bold"/>
              </a:rPr>
              <a:t>Component -4</a:t>
            </a:r>
          </a:p>
        </p:txBody>
      </p:sp>
      <p:sp>
        <p:nvSpPr>
          <p:cNvPr id="3" name="TextBox 2">
            <a:extLst>
              <a:ext uri="{FF2B5EF4-FFF2-40B4-BE49-F238E27FC236}">
                <a16:creationId xmlns:a16="http://schemas.microsoft.com/office/drawing/2014/main" id="{184725C2-51C1-EED7-D168-2B27BCA9B442}"/>
              </a:ext>
            </a:extLst>
          </p:cNvPr>
          <p:cNvSpPr txBox="1"/>
          <p:nvPr/>
        </p:nvSpPr>
        <p:spPr>
          <a:xfrm>
            <a:off x="1448750" y="3429000"/>
            <a:ext cx="9294497" cy="461665"/>
          </a:xfrm>
          <a:prstGeom prst="rect">
            <a:avLst/>
          </a:prstGeom>
          <a:noFill/>
        </p:spPr>
        <p:txBody>
          <a:bodyPr wrap="square" rtlCol="0">
            <a:spAutoFit/>
          </a:bodyPr>
          <a:lstStyle/>
          <a:p>
            <a:pPr algn="ctr"/>
            <a:r>
              <a:rPr lang="en-US" sz="2400" dirty="0">
                <a:latin typeface="Poppins Medium" panose="00000600000000000000" pitchFamily="2" charset="0"/>
                <a:cs typeface="Poppins Medium" panose="00000600000000000000" pitchFamily="2" charset="0"/>
              </a:rPr>
              <a:t>- Toddler behavior detection &amp; alerting System -</a:t>
            </a:r>
          </a:p>
        </p:txBody>
      </p:sp>
    </p:spTree>
    <p:extLst>
      <p:ext uri="{BB962C8B-B14F-4D97-AF65-F5344CB8AC3E}">
        <p14:creationId xmlns:p14="http://schemas.microsoft.com/office/powerpoint/2010/main" val="19155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11" name="Group 11"/>
          <p:cNvGrpSpPr/>
          <p:nvPr/>
        </p:nvGrpSpPr>
        <p:grpSpPr>
          <a:xfrm>
            <a:off x="3028406" y="-1815043"/>
            <a:ext cx="5849749" cy="3363686"/>
            <a:chOff x="114300" y="-38100"/>
            <a:chExt cx="3077028" cy="1916330"/>
          </a:xfrm>
        </p:grpSpPr>
        <p:sp>
          <p:nvSpPr>
            <p:cNvPr id="12" name="Freeform 12"/>
            <p:cNvSpPr/>
            <p:nvPr/>
          </p:nvSpPr>
          <p:spPr>
            <a:xfrm>
              <a:off x="369772" y="1366655"/>
              <a:ext cx="2821556" cy="511575"/>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endParaRPr lang="en-US" sz="1200" dirty="0"/>
            </a:p>
          </p:txBody>
        </p:sp>
        <p:sp>
          <p:nvSpPr>
            <p:cNvPr id="13" name="TextBox 13"/>
            <p:cNvSpPr txBox="1"/>
            <p:nvPr/>
          </p:nvSpPr>
          <p:spPr>
            <a:xfrm>
              <a:off x="114300" y="-38100"/>
              <a:ext cx="584200" cy="736600"/>
            </a:xfrm>
            <a:prstGeom prst="rect">
              <a:avLst/>
            </a:prstGeom>
          </p:spPr>
          <p:txBody>
            <a:bodyPr lIns="33867" tIns="33867" rIns="33867" bIns="33867" rtlCol="0" anchor="ctr"/>
            <a:lstStyle/>
            <a:p>
              <a:pPr algn="ctr">
                <a:lnSpc>
                  <a:spcPts val="1773"/>
                </a:lnSpc>
              </a:pPr>
              <a:endParaRPr sz="1200"/>
            </a:p>
          </p:txBody>
        </p:sp>
      </p:grpSp>
      <p:sp>
        <p:nvSpPr>
          <p:cNvPr id="14" name="TextBox 14"/>
          <p:cNvSpPr txBox="1"/>
          <p:nvPr/>
        </p:nvSpPr>
        <p:spPr>
          <a:xfrm>
            <a:off x="4668130" y="849917"/>
            <a:ext cx="3352800" cy="499496"/>
          </a:xfrm>
          <a:prstGeom prst="rect">
            <a:avLst/>
          </a:prstGeom>
        </p:spPr>
        <p:txBody>
          <a:bodyPr wrap="square" lIns="0" tIns="0" rIns="0" bIns="0" rtlCol="0" anchor="t">
            <a:spAutoFit/>
          </a:bodyPr>
          <a:lstStyle/>
          <a:p>
            <a:pPr>
              <a:lnSpc>
                <a:spcPts val="3664"/>
              </a:lnSpc>
            </a:pPr>
            <a:r>
              <a:rPr lang="en-US" sz="4000" dirty="0">
                <a:solidFill>
                  <a:srgbClr val="FFFFFF"/>
                </a:solidFill>
                <a:latin typeface="Poppins Bold"/>
              </a:rPr>
              <a:t>Introduction</a:t>
            </a:r>
          </a:p>
        </p:txBody>
      </p:sp>
      <p:sp>
        <p:nvSpPr>
          <p:cNvPr id="8" name="TextBox 7">
            <a:extLst>
              <a:ext uri="{FF2B5EF4-FFF2-40B4-BE49-F238E27FC236}">
                <a16:creationId xmlns:a16="http://schemas.microsoft.com/office/drawing/2014/main" id="{FF2E203C-5048-A74B-346B-C5D3327C48FE}"/>
              </a:ext>
            </a:extLst>
          </p:cNvPr>
          <p:cNvSpPr txBox="1"/>
          <p:nvPr/>
        </p:nvSpPr>
        <p:spPr>
          <a:xfrm>
            <a:off x="1871002" y="2181864"/>
            <a:ext cx="8834511" cy="972061"/>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000" dirty="0">
                <a:latin typeface="Poppins" panose="00000500000000000000" pitchFamily="2" charset="0"/>
                <a:cs typeface="Poppins" panose="00000500000000000000" pitchFamily="2" charset="0"/>
              </a:rPr>
              <a:t>Parental concerns about understanding  child's behavior and surroundings when they are away are prevalent.</a:t>
            </a:r>
          </a:p>
        </p:txBody>
      </p:sp>
      <p:sp>
        <p:nvSpPr>
          <p:cNvPr id="15" name="TextBox 14">
            <a:extLst>
              <a:ext uri="{FF2B5EF4-FFF2-40B4-BE49-F238E27FC236}">
                <a16:creationId xmlns:a16="http://schemas.microsoft.com/office/drawing/2014/main" id="{12F3EBE3-CBFD-45DA-9FA6-577AFC1562BB}"/>
              </a:ext>
            </a:extLst>
          </p:cNvPr>
          <p:cNvSpPr txBox="1"/>
          <p:nvPr/>
        </p:nvSpPr>
        <p:spPr>
          <a:xfrm>
            <a:off x="1871004" y="3559930"/>
            <a:ext cx="8947052" cy="1433726"/>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000" dirty="0">
                <a:latin typeface="Poppins" panose="00000500000000000000" pitchFamily="2" charset="0"/>
                <a:cs typeface="Poppins" panose="00000500000000000000" pitchFamily="2" charset="0"/>
              </a:rPr>
              <a:t>Existing methods of communication often fail to provide accurate and timely information to parents regarding their child's behavior and environment.</a:t>
            </a:r>
          </a:p>
        </p:txBody>
      </p:sp>
    </p:spTree>
    <p:extLst>
      <p:ext uri="{BB962C8B-B14F-4D97-AF65-F5344CB8AC3E}">
        <p14:creationId xmlns:p14="http://schemas.microsoft.com/office/powerpoint/2010/main" val="31323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TextBox 10"/>
          <p:cNvSpPr txBox="1"/>
          <p:nvPr/>
        </p:nvSpPr>
        <p:spPr>
          <a:xfrm>
            <a:off x="815926" y="1876896"/>
            <a:ext cx="8963074" cy="1341393"/>
          </a:xfrm>
          <a:prstGeom prst="rect">
            <a:avLst/>
          </a:prstGeom>
        </p:spPr>
        <p:txBody>
          <a:bodyPr wrap="square" lIns="0" tIns="0" rIns="0" bIns="0" rtlCol="0" anchor="t">
            <a:spAutoFit/>
          </a:bodyPr>
          <a:lstStyle/>
          <a:p>
            <a:pPr algn="just">
              <a:lnSpc>
                <a:spcPct val="150000"/>
              </a:lnSpc>
            </a:pPr>
            <a:r>
              <a:rPr lang="en-US" sz="2000" dirty="0">
                <a:solidFill>
                  <a:srgbClr val="000000"/>
                </a:solidFill>
                <a:latin typeface="Poppins"/>
              </a:rPr>
              <a:t>How does parental absence impact the accuracy of understanding a child's behavior and their immediate surroundings, and what factors contribute to the challenges in obtaining a proper understanding?</a:t>
            </a:r>
            <a:endParaRPr lang="en-GB" sz="2000" dirty="0">
              <a:solidFill>
                <a:srgbClr val="000000"/>
              </a:solidFill>
              <a:latin typeface="Poppins"/>
            </a:endParaRPr>
          </a:p>
        </p:txBody>
      </p:sp>
      <p:pic>
        <p:nvPicPr>
          <p:cNvPr id="21" name="Picture 20">
            <a:extLst>
              <a:ext uri="{FF2B5EF4-FFF2-40B4-BE49-F238E27FC236}">
                <a16:creationId xmlns:a16="http://schemas.microsoft.com/office/drawing/2014/main" id="{63D66CA1-14D3-EC66-E0ED-DA371D1E7571}"/>
              </a:ext>
            </a:extLst>
          </p:cNvPr>
          <p:cNvPicPr>
            <a:picLocks noChangeAspect="1"/>
          </p:cNvPicPr>
          <p:nvPr/>
        </p:nvPicPr>
        <p:blipFill>
          <a:blip r:embed="rId2"/>
          <a:stretch>
            <a:fillRect/>
          </a:stretch>
        </p:blipFill>
        <p:spPr>
          <a:xfrm>
            <a:off x="2423886" y="566551"/>
            <a:ext cx="5907958" cy="764098"/>
          </a:xfrm>
          <a:prstGeom prst="rect">
            <a:avLst/>
          </a:prstGeom>
        </p:spPr>
      </p:pic>
      <p:sp>
        <p:nvSpPr>
          <p:cNvPr id="8" name="TextBox 8"/>
          <p:cNvSpPr txBox="1"/>
          <p:nvPr/>
        </p:nvSpPr>
        <p:spPr>
          <a:xfrm>
            <a:off x="2946400" y="589104"/>
            <a:ext cx="5207000" cy="696601"/>
          </a:xfrm>
          <a:prstGeom prst="rect">
            <a:avLst/>
          </a:prstGeom>
        </p:spPr>
        <p:txBody>
          <a:bodyPr wrap="square" lIns="0" tIns="0" rIns="0" bIns="0" rtlCol="0" anchor="t">
            <a:spAutoFit/>
          </a:bodyPr>
          <a:lstStyle/>
          <a:p>
            <a:pPr>
              <a:lnSpc>
                <a:spcPts val="5600"/>
              </a:lnSpc>
            </a:pPr>
            <a:r>
              <a:rPr lang="en-US" sz="4400">
                <a:solidFill>
                  <a:schemeClr val="bg1"/>
                </a:solidFill>
                <a:latin typeface="Poppins Bold"/>
              </a:rPr>
              <a:t>Research</a:t>
            </a:r>
            <a:r>
              <a:rPr lang="en-US" sz="4000">
                <a:solidFill>
                  <a:schemeClr val="bg1"/>
                </a:solidFill>
                <a:latin typeface="Poppins Bold"/>
              </a:rPr>
              <a:t> Problem</a:t>
            </a:r>
            <a:endParaRPr lang="en-US" sz="4000" dirty="0">
              <a:solidFill>
                <a:schemeClr val="bg1"/>
              </a:solidFill>
              <a:latin typeface="Poppins Bold"/>
            </a:endParaRPr>
          </a:p>
        </p:txBody>
      </p:sp>
      <p:sp>
        <p:nvSpPr>
          <p:cNvPr id="11" name="TextBox 10">
            <a:extLst>
              <a:ext uri="{FF2B5EF4-FFF2-40B4-BE49-F238E27FC236}">
                <a16:creationId xmlns:a16="http://schemas.microsoft.com/office/drawing/2014/main" id="{9100D133-6F98-4259-AB42-C5B4E0D0F306}"/>
              </a:ext>
            </a:extLst>
          </p:cNvPr>
          <p:cNvSpPr txBox="1"/>
          <p:nvPr/>
        </p:nvSpPr>
        <p:spPr>
          <a:xfrm>
            <a:off x="869594" y="3639712"/>
            <a:ext cx="8963074" cy="1341393"/>
          </a:xfrm>
          <a:prstGeom prst="rect">
            <a:avLst/>
          </a:prstGeom>
        </p:spPr>
        <p:txBody>
          <a:bodyPr wrap="square" lIns="0" tIns="0" rIns="0" bIns="0" rtlCol="0" anchor="t">
            <a:spAutoFit/>
          </a:bodyPr>
          <a:lstStyle/>
          <a:p>
            <a:pPr algn="just">
              <a:lnSpc>
                <a:spcPct val="150000"/>
              </a:lnSpc>
            </a:pPr>
            <a:r>
              <a:rPr lang="en-US" sz="2000" dirty="0">
                <a:solidFill>
                  <a:srgbClr val="000000"/>
                </a:solidFill>
                <a:latin typeface="Poppins"/>
              </a:rPr>
              <a:t>Exploring the Challenges and Solutions in Communicating Accurate Information to Parents Regarding Their Child's Behavior and Environment</a:t>
            </a:r>
            <a:endParaRPr lang="en-GB" sz="2000" dirty="0">
              <a:solidFill>
                <a:srgbClr val="000000"/>
              </a:solidFill>
              <a:latin typeface="Poppins"/>
            </a:endParaRPr>
          </a:p>
        </p:txBody>
      </p:sp>
      <p:pic>
        <p:nvPicPr>
          <p:cNvPr id="3" name="Picture 2" descr="A white question mark in a black square">
            <a:extLst>
              <a:ext uri="{FF2B5EF4-FFF2-40B4-BE49-F238E27FC236}">
                <a16:creationId xmlns:a16="http://schemas.microsoft.com/office/drawing/2014/main" id="{284E4C67-D515-45B0-C6D6-AD3D671CBB1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680856" y="4386034"/>
            <a:ext cx="2471966" cy="2471966"/>
          </a:xfrm>
          <a:prstGeom prst="ellipse">
            <a:avLst/>
          </a:prstGeom>
          <a:ln>
            <a:noFill/>
          </a:ln>
          <a:effectLst>
            <a:softEdge rad="112500"/>
          </a:effectLst>
        </p:spPr>
      </p:pic>
    </p:spTree>
    <p:extLst>
      <p:ext uri="{BB962C8B-B14F-4D97-AF65-F5344CB8AC3E}">
        <p14:creationId xmlns:p14="http://schemas.microsoft.com/office/powerpoint/2010/main" val="57703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TextBox 10"/>
          <p:cNvSpPr txBox="1"/>
          <p:nvPr/>
        </p:nvSpPr>
        <p:spPr>
          <a:xfrm>
            <a:off x="1386978" y="1905663"/>
            <a:ext cx="8963074" cy="879728"/>
          </a:xfrm>
          <a:prstGeom prst="rect">
            <a:avLst/>
          </a:prstGeom>
        </p:spPr>
        <p:txBody>
          <a:bodyPr wrap="square" lIns="0" tIns="0" rIns="0" bIns="0" rtlCol="0" anchor="t">
            <a:spAutoFit/>
          </a:bodyPr>
          <a:lstStyle/>
          <a:p>
            <a:pPr marL="342900" indent="-342900" algn="just">
              <a:lnSpc>
                <a:spcPct val="150000"/>
              </a:lnSpc>
              <a:buFont typeface="Wingdings" panose="05000000000000000000" pitchFamily="2" charset="2"/>
              <a:buChar char="q"/>
            </a:pPr>
            <a:r>
              <a:rPr lang="en-US" sz="2000" dirty="0">
                <a:solidFill>
                  <a:srgbClr val="000000"/>
                </a:solidFill>
                <a:latin typeface="Poppins"/>
              </a:rPr>
              <a:t> Creating an alerting system that can accurately detect the behavior of the child and Informing parents rm the parents about ?</a:t>
            </a:r>
            <a:endParaRPr lang="en-GB" sz="2000" dirty="0">
              <a:solidFill>
                <a:srgbClr val="000000"/>
              </a:solidFill>
              <a:latin typeface="Poppins"/>
            </a:endParaRPr>
          </a:p>
        </p:txBody>
      </p:sp>
      <p:pic>
        <p:nvPicPr>
          <p:cNvPr id="21" name="Picture 20">
            <a:extLst>
              <a:ext uri="{FF2B5EF4-FFF2-40B4-BE49-F238E27FC236}">
                <a16:creationId xmlns:a16="http://schemas.microsoft.com/office/drawing/2014/main" id="{63D66CA1-14D3-EC66-E0ED-DA371D1E7571}"/>
              </a:ext>
            </a:extLst>
          </p:cNvPr>
          <p:cNvPicPr>
            <a:picLocks noChangeAspect="1"/>
          </p:cNvPicPr>
          <p:nvPr/>
        </p:nvPicPr>
        <p:blipFill>
          <a:blip r:embed="rId2"/>
          <a:stretch>
            <a:fillRect/>
          </a:stretch>
        </p:blipFill>
        <p:spPr>
          <a:xfrm>
            <a:off x="2430821" y="508845"/>
            <a:ext cx="7561224" cy="977921"/>
          </a:xfrm>
          <a:prstGeom prst="rect">
            <a:avLst/>
          </a:prstGeom>
        </p:spPr>
      </p:pic>
      <p:sp>
        <p:nvSpPr>
          <p:cNvPr id="8" name="TextBox 8"/>
          <p:cNvSpPr txBox="1"/>
          <p:nvPr/>
        </p:nvSpPr>
        <p:spPr>
          <a:xfrm>
            <a:off x="3405319" y="658248"/>
            <a:ext cx="5612228" cy="1400383"/>
          </a:xfrm>
          <a:prstGeom prst="rect">
            <a:avLst/>
          </a:prstGeom>
        </p:spPr>
        <p:txBody>
          <a:bodyPr wrap="square" lIns="0" tIns="0" rIns="0" bIns="0" rtlCol="0" anchor="t">
            <a:spAutoFit/>
          </a:bodyPr>
          <a:lstStyle/>
          <a:p>
            <a:pPr>
              <a:lnSpc>
                <a:spcPts val="5600"/>
              </a:lnSpc>
            </a:pPr>
            <a:r>
              <a:rPr lang="en-US" sz="4400" dirty="0">
                <a:solidFill>
                  <a:schemeClr val="bg1"/>
                </a:solidFill>
                <a:latin typeface="Poppins Bold"/>
              </a:rPr>
              <a:t>Specific Objective</a:t>
            </a:r>
          </a:p>
          <a:p>
            <a:pPr>
              <a:lnSpc>
                <a:spcPts val="5600"/>
              </a:lnSpc>
            </a:pPr>
            <a:endParaRPr lang="en-US" sz="4000" dirty="0">
              <a:solidFill>
                <a:schemeClr val="bg1"/>
              </a:solidFill>
              <a:latin typeface="Poppins Bold"/>
            </a:endParaRPr>
          </a:p>
        </p:txBody>
      </p:sp>
      <p:sp>
        <p:nvSpPr>
          <p:cNvPr id="12" name="TextBox 11">
            <a:extLst>
              <a:ext uri="{FF2B5EF4-FFF2-40B4-BE49-F238E27FC236}">
                <a16:creationId xmlns:a16="http://schemas.microsoft.com/office/drawing/2014/main" id="{4EF6CD97-0F05-406D-B672-77F148A07D03}"/>
              </a:ext>
            </a:extLst>
          </p:cNvPr>
          <p:cNvSpPr txBox="1"/>
          <p:nvPr/>
        </p:nvSpPr>
        <p:spPr>
          <a:xfrm>
            <a:off x="1386978" y="3276617"/>
            <a:ext cx="8963074" cy="1341393"/>
          </a:xfrm>
          <a:prstGeom prst="rect">
            <a:avLst/>
          </a:prstGeom>
        </p:spPr>
        <p:txBody>
          <a:bodyPr wrap="square" lIns="0" tIns="0" rIns="0" bIns="0" rtlCol="0" anchor="t">
            <a:spAutoFit/>
          </a:bodyPr>
          <a:lstStyle/>
          <a:p>
            <a:pPr marL="342900" indent="-342900" algn="just">
              <a:lnSpc>
                <a:spcPct val="150000"/>
              </a:lnSpc>
              <a:buFont typeface="Wingdings" panose="05000000000000000000" pitchFamily="2" charset="2"/>
              <a:buChar char="q"/>
            </a:pPr>
            <a:r>
              <a:rPr lang="en-US" sz="2000" dirty="0">
                <a:solidFill>
                  <a:srgbClr val="000000"/>
                </a:solidFill>
                <a:latin typeface="Poppins"/>
              </a:rPr>
              <a:t>It detects the child's behavior when he runs, sleeps or climbs into a dangerous area, and alerts parents through an alarm system in case of animal invasion and crying.</a:t>
            </a:r>
            <a:endParaRPr lang="en-GB" sz="2000" dirty="0">
              <a:solidFill>
                <a:srgbClr val="000000"/>
              </a:solidFill>
              <a:latin typeface="Poppins"/>
            </a:endParaRPr>
          </a:p>
        </p:txBody>
      </p:sp>
      <p:sp>
        <p:nvSpPr>
          <p:cNvPr id="13" name="TextBox 12">
            <a:extLst>
              <a:ext uri="{FF2B5EF4-FFF2-40B4-BE49-F238E27FC236}">
                <a16:creationId xmlns:a16="http://schemas.microsoft.com/office/drawing/2014/main" id="{9240C4B0-FF74-45F1-AE12-6F791891CCE9}"/>
              </a:ext>
            </a:extLst>
          </p:cNvPr>
          <p:cNvSpPr txBox="1"/>
          <p:nvPr/>
        </p:nvSpPr>
        <p:spPr>
          <a:xfrm>
            <a:off x="1386978" y="4828801"/>
            <a:ext cx="8963074" cy="2080057"/>
          </a:xfrm>
          <a:prstGeom prst="rect">
            <a:avLst/>
          </a:prstGeom>
        </p:spPr>
        <p:txBody>
          <a:bodyPr wrap="square" lIns="0" tIns="0" rIns="0" bIns="0" rtlCol="0" anchor="t">
            <a:spAutoFit/>
          </a:bodyPr>
          <a:lstStyle/>
          <a:p>
            <a:pPr algn="just">
              <a:lnSpc>
                <a:spcPct val="150000"/>
              </a:lnSpc>
            </a:pPr>
            <a:r>
              <a:rPr lang="en-US" sz="3200" dirty="0">
                <a:solidFill>
                  <a:srgbClr val="000000"/>
                </a:solidFill>
                <a:latin typeface="Poppins Bold" panose="00000800000000000000" charset="0"/>
                <a:cs typeface="Poppins Bold" panose="00000800000000000000" charset="0"/>
              </a:rPr>
              <a:t> Novelty </a:t>
            </a:r>
            <a:r>
              <a:rPr lang="en-US" sz="2000" dirty="0">
                <a:solidFill>
                  <a:srgbClr val="000000"/>
                </a:solidFill>
                <a:latin typeface="Poppins Bold" panose="00000800000000000000" charset="0"/>
                <a:cs typeface="Poppins Bold" panose="00000800000000000000" charset="0"/>
              </a:rPr>
              <a:t>	</a:t>
            </a:r>
            <a:r>
              <a:rPr lang="en-US" sz="2000" dirty="0">
                <a:solidFill>
                  <a:srgbClr val="000000"/>
                </a:solidFill>
                <a:latin typeface="Poppins"/>
              </a:rPr>
              <a:t>		</a:t>
            </a:r>
          </a:p>
          <a:p>
            <a:pPr marL="342900" indent="-342900" algn="just">
              <a:lnSpc>
                <a:spcPct val="150000"/>
              </a:lnSpc>
              <a:buFont typeface="Wingdings" panose="05000000000000000000" pitchFamily="2" charset="2"/>
              <a:buChar char="q"/>
            </a:pPr>
            <a:r>
              <a:rPr lang="en-US" sz="2000" dirty="0">
                <a:solidFill>
                  <a:srgbClr val="000000"/>
                </a:solidFill>
                <a:latin typeface="Poppins"/>
              </a:rPr>
              <a:t>Capturing the child's behavior and providing an accurate alert to the parents.</a:t>
            </a:r>
          </a:p>
          <a:p>
            <a:pPr marL="342900" indent="-342900" algn="just">
              <a:lnSpc>
                <a:spcPct val="150000"/>
              </a:lnSpc>
              <a:buFont typeface="Wingdings" panose="05000000000000000000" pitchFamily="2" charset="2"/>
              <a:buChar char="Ø"/>
            </a:pPr>
            <a:endParaRPr lang="en-GB" sz="2000" dirty="0">
              <a:solidFill>
                <a:srgbClr val="000000"/>
              </a:solidFill>
              <a:latin typeface="Poppins"/>
            </a:endParaRPr>
          </a:p>
        </p:txBody>
      </p:sp>
    </p:spTree>
    <p:extLst>
      <p:ext uri="{BB962C8B-B14F-4D97-AF65-F5344CB8AC3E}">
        <p14:creationId xmlns:p14="http://schemas.microsoft.com/office/powerpoint/2010/main" val="20330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TextBox 10"/>
          <p:cNvSpPr txBox="1"/>
          <p:nvPr/>
        </p:nvSpPr>
        <p:spPr>
          <a:xfrm>
            <a:off x="756606" y="1629025"/>
            <a:ext cx="9425354" cy="2726387"/>
          </a:xfrm>
          <a:prstGeom prst="rect">
            <a:avLst/>
          </a:prstGeom>
        </p:spPr>
        <p:txBody>
          <a:bodyPr wrap="square" lIns="0" tIns="0" rIns="0" bIns="0" rtlCol="0" anchor="t">
            <a:spAutoFit/>
          </a:bodyPr>
          <a:lstStyle/>
          <a:p>
            <a:pPr marL="342900" indent="-342900" algn="just">
              <a:lnSpc>
                <a:spcPct val="150000"/>
              </a:lnSpc>
              <a:buFont typeface="Wingdings" panose="05000000000000000000" pitchFamily="2" charset="2"/>
              <a:buChar char="Ø"/>
            </a:pPr>
            <a:r>
              <a:rPr lang="en-US" sz="2000" dirty="0">
                <a:solidFill>
                  <a:srgbClr val="000000"/>
                </a:solidFill>
                <a:latin typeface="Poppins" panose="00000500000000000000" pitchFamily="2" charset="0"/>
                <a:cs typeface="Poppins" panose="00000500000000000000" pitchFamily="2" charset="0"/>
              </a:rPr>
              <a:t> Integrating with all team members in order to assemble the robot and develop the user interface.</a:t>
            </a:r>
          </a:p>
          <a:p>
            <a:pPr marL="342900" indent="-342900" algn="just">
              <a:lnSpc>
                <a:spcPct val="150000"/>
              </a:lnSpc>
              <a:buFont typeface="Wingdings" panose="05000000000000000000" pitchFamily="2" charset="2"/>
              <a:buChar char="Ø"/>
            </a:pPr>
            <a:endParaRPr lang="en-US" sz="2000" dirty="0">
              <a:solidFill>
                <a:srgbClr val="000000"/>
              </a:solidFill>
              <a:latin typeface="Poppins" panose="00000500000000000000" pitchFamily="2" charset="0"/>
              <a:cs typeface="Poppins" panose="00000500000000000000" pitchFamily="2" charset="0"/>
            </a:endParaRPr>
          </a:p>
          <a:p>
            <a:pPr marL="342900" indent="-342900" algn="just">
              <a:lnSpc>
                <a:spcPct val="150000"/>
              </a:lnSpc>
              <a:buFont typeface="Wingdings" panose="05000000000000000000" pitchFamily="2" charset="2"/>
              <a:buChar char="Ø"/>
            </a:pPr>
            <a:r>
              <a:rPr lang="en-US" sz="2000" dirty="0">
                <a:solidFill>
                  <a:srgbClr val="000000"/>
                </a:solidFill>
                <a:latin typeface="Poppins" panose="00000500000000000000" pitchFamily="2" charset="0"/>
                <a:cs typeface="Poppins" panose="00000500000000000000" pitchFamily="2" charset="0"/>
              </a:rPr>
              <a:t>Developing an alert system that integrates all team members' functions</a:t>
            </a:r>
          </a:p>
          <a:p>
            <a:pPr marL="342900" indent="-342900" algn="just">
              <a:lnSpc>
                <a:spcPct val="150000"/>
              </a:lnSpc>
              <a:buFont typeface="Wingdings" panose="05000000000000000000" pitchFamily="2" charset="2"/>
              <a:buChar char="Ø"/>
            </a:pPr>
            <a:endParaRPr lang="en-GB" sz="2000" dirty="0">
              <a:solidFill>
                <a:srgbClr val="000000"/>
              </a:solidFill>
              <a:latin typeface="Poppins"/>
            </a:endParaRPr>
          </a:p>
        </p:txBody>
      </p:sp>
      <p:pic>
        <p:nvPicPr>
          <p:cNvPr id="21" name="Picture 20">
            <a:extLst>
              <a:ext uri="{FF2B5EF4-FFF2-40B4-BE49-F238E27FC236}">
                <a16:creationId xmlns:a16="http://schemas.microsoft.com/office/drawing/2014/main" id="{63D66CA1-14D3-EC66-E0ED-DA371D1E7571}"/>
              </a:ext>
            </a:extLst>
          </p:cNvPr>
          <p:cNvPicPr>
            <a:picLocks noChangeAspect="1"/>
          </p:cNvPicPr>
          <p:nvPr/>
        </p:nvPicPr>
        <p:blipFill>
          <a:blip r:embed="rId2"/>
          <a:stretch>
            <a:fillRect/>
          </a:stretch>
        </p:blipFill>
        <p:spPr>
          <a:xfrm>
            <a:off x="3142021" y="528206"/>
            <a:ext cx="5907958" cy="764098"/>
          </a:xfrm>
          <a:prstGeom prst="rect">
            <a:avLst/>
          </a:prstGeom>
        </p:spPr>
      </p:pic>
      <p:sp>
        <p:nvSpPr>
          <p:cNvPr id="8" name="TextBox 8"/>
          <p:cNvSpPr txBox="1"/>
          <p:nvPr/>
        </p:nvSpPr>
        <p:spPr>
          <a:xfrm>
            <a:off x="3921760" y="559959"/>
            <a:ext cx="5612228" cy="1400383"/>
          </a:xfrm>
          <a:prstGeom prst="rect">
            <a:avLst/>
          </a:prstGeom>
        </p:spPr>
        <p:txBody>
          <a:bodyPr wrap="square" lIns="0" tIns="0" rIns="0" bIns="0" rtlCol="0" anchor="t">
            <a:spAutoFit/>
          </a:bodyPr>
          <a:lstStyle/>
          <a:p>
            <a:pPr>
              <a:lnSpc>
                <a:spcPts val="5600"/>
              </a:lnSpc>
            </a:pPr>
            <a:r>
              <a:rPr lang="en-US" sz="4400" dirty="0">
                <a:solidFill>
                  <a:schemeClr val="bg1"/>
                </a:solidFill>
                <a:latin typeface="Poppins Bold"/>
              </a:rPr>
              <a:t>Sub Objective</a:t>
            </a:r>
          </a:p>
          <a:p>
            <a:pPr>
              <a:lnSpc>
                <a:spcPts val="5600"/>
              </a:lnSpc>
            </a:pPr>
            <a:endParaRPr lang="en-US" sz="4000" dirty="0">
              <a:solidFill>
                <a:schemeClr val="bg1"/>
              </a:solidFill>
              <a:latin typeface="Poppins Bold"/>
            </a:endParaRPr>
          </a:p>
        </p:txBody>
      </p:sp>
      <p:pic>
        <p:nvPicPr>
          <p:cNvPr id="5" name="Picture 4">
            <a:extLst>
              <a:ext uri="{FF2B5EF4-FFF2-40B4-BE49-F238E27FC236}">
                <a16:creationId xmlns:a16="http://schemas.microsoft.com/office/drawing/2014/main" id="{9D9E852B-FE75-4BA7-B154-F4468E6D2C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78" b="89778" l="8444" r="90667">
                        <a14:foregroundMark x1="81333" y1="19111" x2="91111" y2="44000"/>
                        <a14:foregroundMark x1="91111" y1="44000" x2="89778" y2="59111"/>
                        <a14:foregroundMark x1="16889" y1="25778" x2="16889" y2="26667"/>
                        <a14:foregroundMark x1="8444" y1="52000" x2="8444" y2="56889"/>
                        <a14:foregroundMark x1="26222" y1="11556" x2="30667" y2="9778"/>
                        <a14:foregroundMark x1="20889" y1="59556" x2="30222" y2="83556"/>
                        <a14:foregroundMark x1="30222" y1="83556" x2="49333" y2="89333"/>
                      </a14:backgroundRemoval>
                    </a14:imgEffect>
                  </a14:imgLayer>
                </a14:imgProps>
              </a:ext>
              <a:ext uri="{28A0092B-C50C-407E-A947-70E740481C1C}">
                <a14:useLocalDpi xmlns:a14="http://schemas.microsoft.com/office/drawing/2010/main" val="0"/>
              </a:ext>
            </a:extLst>
          </a:blip>
          <a:stretch>
            <a:fillRect/>
          </a:stretch>
        </p:blipFill>
        <p:spPr>
          <a:xfrm>
            <a:off x="9049979" y="4183241"/>
            <a:ext cx="2143125" cy="2143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834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3D66CA1-14D3-EC66-E0ED-DA371D1E7571}"/>
              </a:ext>
            </a:extLst>
          </p:cNvPr>
          <p:cNvPicPr>
            <a:picLocks noChangeAspect="1"/>
          </p:cNvPicPr>
          <p:nvPr/>
        </p:nvPicPr>
        <p:blipFill>
          <a:blip r:embed="rId2"/>
          <a:stretch>
            <a:fillRect/>
          </a:stretch>
        </p:blipFill>
        <p:spPr>
          <a:xfrm>
            <a:off x="3142021" y="456478"/>
            <a:ext cx="5907958" cy="764098"/>
          </a:xfrm>
          <a:prstGeom prst="rect">
            <a:avLst/>
          </a:prstGeom>
        </p:spPr>
      </p:pic>
      <p:sp>
        <p:nvSpPr>
          <p:cNvPr id="8" name="TextBox 8"/>
          <p:cNvSpPr txBox="1"/>
          <p:nvPr/>
        </p:nvSpPr>
        <p:spPr>
          <a:xfrm>
            <a:off x="4053840" y="456478"/>
            <a:ext cx="5612228" cy="1400383"/>
          </a:xfrm>
          <a:prstGeom prst="rect">
            <a:avLst/>
          </a:prstGeom>
        </p:spPr>
        <p:txBody>
          <a:bodyPr wrap="square" lIns="0" tIns="0" rIns="0" bIns="0" rtlCol="0" anchor="t">
            <a:spAutoFit/>
          </a:bodyPr>
          <a:lstStyle/>
          <a:p>
            <a:pPr>
              <a:lnSpc>
                <a:spcPts val="5600"/>
              </a:lnSpc>
            </a:pPr>
            <a:r>
              <a:rPr lang="en-US" sz="4400" dirty="0">
                <a:solidFill>
                  <a:schemeClr val="bg1"/>
                </a:solidFill>
                <a:latin typeface="Poppins Bold"/>
              </a:rPr>
              <a:t>Methodology</a:t>
            </a:r>
          </a:p>
          <a:p>
            <a:pPr>
              <a:lnSpc>
                <a:spcPts val="5600"/>
              </a:lnSpc>
            </a:pPr>
            <a:endParaRPr lang="en-US" sz="4000" dirty="0">
              <a:solidFill>
                <a:schemeClr val="bg1"/>
              </a:solidFill>
              <a:latin typeface="Poppins Bold"/>
            </a:endParaRPr>
          </a:p>
        </p:txBody>
      </p:sp>
      <p:pic>
        <p:nvPicPr>
          <p:cNvPr id="3" name="Picture 2">
            <a:extLst>
              <a:ext uri="{FF2B5EF4-FFF2-40B4-BE49-F238E27FC236}">
                <a16:creationId xmlns:a16="http://schemas.microsoft.com/office/drawing/2014/main" id="{46AC524A-6093-44EE-8BA4-F868192A0FB8}"/>
              </a:ext>
            </a:extLst>
          </p:cNvPr>
          <p:cNvPicPr>
            <a:picLocks noChangeAspect="1"/>
          </p:cNvPicPr>
          <p:nvPr/>
        </p:nvPicPr>
        <p:blipFill>
          <a:blip r:embed="rId3"/>
          <a:stretch>
            <a:fillRect/>
          </a:stretch>
        </p:blipFill>
        <p:spPr>
          <a:xfrm>
            <a:off x="2220350" y="1691524"/>
            <a:ext cx="7751299" cy="42121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2780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TextBox 10"/>
          <p:cNvSpPr txBox="1"/>
          <p:nvPr/>
        </p:nvSpPr>
        <p:spPr>
          <a:xfrm>
            <a:off x="795160" y="1845324"/>
            <a:ext cx="9425354" cy="2880276"/>
          </a:xfrm>
          <a:prstGeom prst="rect">
            <a:avLst/>
          </a:prstGeom>
        </p:spPr>
        <p:txBody>
          <a:bodyPr wrap="square" lIns="0" tIns="0" rIns="0" bIns="0" rtlCol="0" anchor="t">
            <a:spAutoFit/>
          </a:bodyPr>
          <a:lstStyle/>
          <a:p>
            <a:pPr marL="342900" indent="-342900" algn="just">
              <a:lnSpc>
                <a:spcPct val="200000"/>
              </a:lnSpc>
              <a:buFont typeface="Wingdings" panose="05000000000000000000" pitchFamily="2" charset="2"/>
              <a:buChar char="Ø"/>
            </a:pPr>
            <a:r>
              <a:rPr lang="en-US" sz="2000" dirty="0">
                <a:solidFill>
                  <a:srgbClr val="000000"/>
                </a:solidFill>
                <a:latin typeface="Poppins"/>
              </a:rPr>
              <a:t>Connecting and implementing SIM Module.</a:t>
            </a:r>
          </a:p>
          <a:p>
            <a:pPr marL="342900" indent="-342900" algn="just">
              <a:lnSpc>
                <a:spcPct val="200000"/>
              </a:lnSpc>
              <a:buFont typeface="Wingdings" panose="05000000000000000000" pitchFamily="2" charset="2"/>
              <a:buChar char="Ø"/>
            </a:pPr>
            <a:r>
              <a:rPr lang="en-US" sz="2000" dirty="0">
                <a:solidFill>
                  <a:srgbClr val="000000"/>
                </a:solidFill>
                <a:latin typeface="Poppins"/>
              </a:rPr>
              <a:t>Implementing SIM module antenna.</a:t>
            </a:r>
          </a:p>
          <a:p>
            <a:pPr marL="342900" indent="-342900" algn="just">
              <a:lnSpc>
                <a:spcPct val="200000"/>
              </a:lnSpc>
              <a:buFont typeface="Wingdings" panose="05000000000000000000" pitchFamily="2" charset="2"/>
              <a:buChar char="Ø"/>
            </a:pPr>
            <a:r>
              <a:rPr lang="en-US" sz="2000" dirty="0">
                <a:solidFill>
                  <a:srgbClr val="000000"/>
                </a:solidFill>
                <a:latin typeface="Poppins"/>
              </a:rPr>
              <a:t>Installing pi camera and web camera for behavior capturing part.</a:t>
            </a:r>
          </a:p>
          <a:p>
            <a:pPr marL="342900" indent="-342900" algn="just">
              <a:lnSpc>
                <a:spcPct val="200000"/>
              </a:lnSpc>
              <a:buFont typeface="Wingdings" panose="05000000000000000000" pitchFamily="2" charset="2"/>
              <a:buChar char="Ø"/>
            </a:pPr>
            <a:r>
              <a:rPr lang="en-US" sz="2000" dirty="0">
                <a:solidFill>
                  <a:srgbClr val="000000"/>
                </a:solidFill>
                <a:latin typeface="Poppins"/>
              </a:rPr>
              <a:t>Installing of alerting system by providing external power.</a:t>
            </a:r>
          </a:p>
          <a:p>
            <a:pPr marL="342900" indent="-342900" algn="just">
              <a:lnSpc>
                <a:spcPct val="150000"/>
              </a:lnSpc>
              <a:buFont typeface="Wingdings" panose="05000000000000000000" pitchFamily="2" charset="2"/>
              <a:buChar char="Ø"/>
            </a:pPr>
            <a:endParaRPr lang="en-GB" sz="2000" dirty="0">
              <a:solidFill>
                <a:srgbClr val="000000"/>
              </a:solidFill>
              <a:latin typeface="Poppins"/>
            </a:endParaRPr>
          </a:p>
        </p:txBody>
      </p:sp>
      <p:pic>
        <p:nvPicPr>
          <p:cNvPr id="21" name="Picture 20">
            <a:extLst>
              <a:ext uri="{FF2B5EF4-FFF2-40B4-BE49-F238E27FC236}">
                <a16:creationId xmlns:a16="http://schemas.microsoft.com/office/drawing/2014/main" id="{63D66CA1-14D3-EC66-E0ED-DA371D1E7571}"/>
              </a:ext>
            </a:extLst>
          </p:cNvPr>
          <p:cNvPicPr>
            <a:picLocks noChangeAspect="1"/>
          </p:cNvPicPr>
          <p:nvPr/>
        </p:nvPicPr>
        <p:blipFill>
          <a:blip r:embed="rId2"/>
          <a:stretch>
            <a:fillRect/>
          </a:stretch>
        </p:blipFill>
        <p:spPr>
          <a:xfrm>
            <a:off x="3003006" y="508724"/>
            <a:ext cx="5907958" cy="764098"/>
          </a:xfrm>
          <a:prstGeom prst="rect">
            <a:avLst/>
          </a:prstGeom>
        </p:spPr>
      </p:pic>
      <p:sp>
        <p:nvSpPr>
          <p:cNvPr id="8" name="TextBox 8"/>
          <p:cNvSpPr txBox="1"/>
          <p:nvPr/>
        </p:nvSpPr>
        <p:spPr>
          <a:xfrm>
            <a:off x="3555219" y="508724"/>
            <a:ext cx="4927601" cy="2118529"/>
          </a:xfrm>
          <a:prstGeom prst="rect">
            <a:avLst/>
          </a:prstGeom>
        </p:spPr>
        <p:txBody>
          <a:bodyPr wrap="square" lIns="0" tIns="0" rIns="0" bIns="0" rtlCol="0" anchor="t">
            <a:spAutoFit/>
          </a:bodyPr>
          <a:lstStyle/>
          <a:p>
            <a:pPr>
              <a:lnSpc>
                <a:spcPts val="5600"/>
              </a:lnSpc>
            </a:pPr>
            <a:r>
              <a:rPr lang="en-US" sz="4400" dirty="0">
                <a:solidFill>
                  <a:schemeClr val="bg1"/>
                </a:solidFill>
                <a:latin typeface="Poppins Bold"/>
              </a:rPr>
              <a:t>Current Progress</a:t>
            </a:r>
          </a:p>
          <a:p>
            <a:pPr>
              <a:lnSpc>
                <a:spcPts val="5600"/>
              </a:lnSpc>
            </a:pPr>
            <a:endParaRPr lang="en-US" sz="4400" dirty="0">
              <a:solidFill>
                <a:schemeClr val="bg1"/>
              </a:solidFill>
              <a:latin typeface="Poppins Bold"/>
            </a:endParaRPr>
          </a:p>
          <a:p>
            <a:pPr>
              <a:lnSpc>
                <a:spcPts val="5600"/>
              </a:lnSpc>
            </a:pPr>
            <a:endParaRPr lang="en-US" sz="4000" dirty="0">
              <a:solidFill>
                <a:schemeClr val="bg1"/>
              </a:solidFill>
              <a:latin typeface="Poppins Bold"/>
            </a:endParaRPr>
          </a:p>
        </p:txBody>
      </p:sp>
      <p:pic>
        <p:nvPicPr>
          <p:cNvPr id="5" name="Picture 4">
            <a:extLst>
              <a:ext uri="{FF2B5EF4-FFF2-40B4-BE49-F238E27FC236}">
                <a16:creationId xmlns:a16="http://schemas.microsoft.com/office/drawing/2014/main" id="{5216E0C4-DC6F-4945-B78E-A2D0552A5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9477" y="4446708"/>
            <a:ext cx="3735810" cy="213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6847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3D66CA1-14D3-EC66-E0ED-DA371D1E7571}"/>
              </a:ext>
            </a:extLst>
          </p:cNvPr>
          <p:cNvPicPr>
            <a:picLocks noChangeAspect="1"/>
          </p:cNvPicPr>
          <p:nvPr/>
        </p:nvPicPr>
        <p:blipFill>
          <a:blip r:embed="rId2"/>
          <a:stretch>
            <a:fillRect/>
          </a:stretch>
        </p:blipFill>
        <p:spPr>
          <a:xfrm>
            <a:off x="696686" y="700318"/>
            <a:ext cx="11289130" cy="764098"/>
          </a:xfrm>
          <a:prstGeom prst="rect">
            <a:avLst/>
          </a:prstGeom>
        </p:spPr>
      </p:pic>
      <p:sp>
        <p:nvSpPr>
          <p:cNvPr id="8" name="TextBox 8"/>
          <p:cNvSpPr txBox="1"/>
          <p:nvPr/>
        </p:nvSpPr>
        <p:spPr>
          <a:xfrm>
            <a:off x="1203122" y="700318"/>
            <a:ext cx="11943471" cy="2118529"/>
          </a:xfrm>
          <a:prstGeom prst="rect">
            <a:avLst/>
          </a:prstGeom>
        </p:spPr>
        <p:txBody>
          <a:bodyPr wrap="square" lIns="0" tIns="0" rIns="0" bIns="0" rtlCol="0" anchor="t">
            <a:spAutoFit/>
          </a:bodyPr>
          <a:lstStyle/>
          <a:p>
            <a:pPr>
              <a:lnSpc>
                <a:spcPts val="5600"/>
              </a:lnSpc>
            </a:pPr>
            <a:r>
              <a:rPr lang="en-US" sz="4000" dirty="0">
                <a:solidFill>
                  <a:schemeClr val="bg1"/>
                </a:solidFill>
                <a:latin typeface="Poppins Bold"/>
              </a:rPr>
              <a:t>OBJECTIVES AND PROJECT COMPLETION</a:t>
            </a:r>
          </a:p>
          <a:p>
            <a:pPr>
              <a:lnSpc>
                <a:spcPts val="5600"/>
              </a:lnSpc>
            </a:pPr>
            <a:endParaRPr lang="en-US" sz="4000" dirty="0">
              <a:solidFill>
                <a:schemeClr val="bg1"/>
              </a:solidFill>
              <a:latin typeface="Poppins Bold"/>
            </a:endParaRPr>
          </a:p>
          <a:p>
            <a:pPr>
              <a:lnSpc>
                <a:spcPts val="5600"/>
              </a:lnSpc>
            </a:pPr>
            <a:endParaRPr lang="en-US" sz="4000" dirty="0">
              <a:solidFill>
                <a:schemeClr val="bg1"/>
              </a:solidFill>
              <a:latin typeface="Poppins Bold"/>
            </a:endParaRPr>
          </a:p>
        </p:txBody>
      </p:sp>
      <p:sp>
        <p:nvSpPr>
          <p:cNvPr id="9" name="TextBox 10">
            <a:extLst>
              <a:ext uri="{FF2B5EF4-FFF2-40B4-BE49-F238E27FC236}">
                <a16:creationId xmlns:a16="http://schemas.microsoft.com/office/drawing/2014/main" id="{4959259F-D5B2-4885-8844-A1A294EF8577}"/>
              </a:ext>
            </a:extLst>
          </p:cNvPr>
          <p:cNvSpPr txBox="1"/>
          <p:nvPr/>
        </p:nvSpPr>
        <p:spPr>
          <a:xfrm>
            <a:off x="1563524" y="2230800"/>
            <a:ext cx="9425354" cy="2264723"/>
          </a:xfrm>
          <a:prstGeom prst="rect">
            <a:avLst/>
          </a:prstGeom>
        </p:spPr>
        <p:txBody>
          <a:bodyPr wrap="square" lIns="0" tIns="0" rIns="0" bIns="0" rtlCol="0" anchor="t">
            <a:spAutoFit/>
          </a:bodyPr>
          <a:lstStyle/>
          <a:p>
            <a:pPr marL="342900" indent="-342900" algn="just">
              <a:lnSpc>
                <a:spcPct val="150000"/>
              </a:lnSpc>
              <a:buFont typeface="Wingdings" panose="05000000000000000000" pitchFamily="2" charset="2"/>
              <a:buChar char="Ø"/>
            </a:pPr>
            <a:r>
              <a:rPr lang="en-US" sz="2000" dirty="0">
                <a:solidFill>
                  <a:srgbClr val="000000"/>
                </a:solidFill>
                <a:latin typeface="Poppins"/>
              </a:rPr>
              <a:t>Connecting and implementing SIM Module.</a:t>
            </a:r>
          </a:p>
          <a:p>
            <a:pPr marL="342900" indent="-342900" algn="just">
              <a:lnSpc>
                <a:spcPct val="150000"/>
              </a:lnSpc>
              <a:buFont typeface="Wingdings" panose="05000000000000000000" pitchFamily="2" charset="2"/>
              <a:buChar char="Ø"/>
            </a:pPr>
            <a:r>
              <a:rPr lang="en-US" sz="2000" dirty="0">
                <a:solidFill>
                  <a:srgbClr val="000000"/>
                </a:solidFill>
                <a:latin typeface="Poppins"/>
              </a:rPr>
              <a:t>Implementing SIM module antenna.</a:t>
            </a:r>
          </a:p>
          <a:p>
            <a:pPr marL="342900" indent="-342900" algn="just">
              <a:lnSpc>
                <a:spcPct val="150000"/>
              </a:lnSpc>
              <a:buFont typeface="Wingdings" panose="05000000000000000000" pitchFamily="2" charset="2"/>
              <a:buChar char="Ø"/>
            </a:pPr>
            <a:r>
              <a:rPr lang="en-US" sz="2000" dirty="0">
                <a:solidFill>
                  <a:srgbClr val="000000"/>
                </a:solidFill>
                <a:latin typeface="Poppins"/>
              </a:rPr>
              <a:t>Installing pi camera and web camera for behavior capturing part.</a:t>
            </a:r>
          </a:p>
          <a:p>
            <a:pPr marL="342900" indent="-342900" algn="just">
              <a:lnSpc>
                <a:spcPct val="150000"/>
              </a:lnSpc>
              <a:buFont typeface="Wingdings" panose="05000000000000000000" pitchFamily="2" charset="2"/>
              <a:buChar char="Ø"/>
            </a:pPr>
            <a:r>
              <a:rPr lang="en-US" sz="2000" dirty="0">
                <a:solidFill>
                  <a:srgbClr val="000000"/>
                </a:solidFill>
                <a:latin typeface="Poppins"/>
              </a:rPr>
              <a:t>Installing of alerting system by providing external power.</a:t>
            </a:r>
          </a:p>
          <a:p>
            <a:pPr marL="800100" lvl="1" indent="-342900" algn="just">
              <a:lnSpc>
                <a:spcPct val="150000"/>
              </a:lnSpc>
              <a:buFont typeface="Wingdings" panose="05000000000000000000" pitchFamily="2" charset="2"/>
              <a:buChar char="Ø"/>
            </a:pPr>
            <a:endParaRPr lang="en-GB" sz="2000" dirty="0">
              <a:solidFill>
                <a:srgbClr val="000000"/>
              </a:solidFill>
              <a:latin typeface="Poppins"/>
            </a:endParaRPr>
          </a:p>
        </p:txBody>
      </p:sp>
    </p:spTree>
    <p:extLst>
      <p:ext uri="{BB962C8B-B14F-4D97-AF65-F5344CB8AC3E}">
        <p14:creationId xmlns:p14="http://schemas.microsoft.com/office/powerpoint/2010/main" val="154887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B545A9A-8027-907A-59C1-D9EE8B664E2E}"/>
              </a:ext>
            </a:extLst>
          </p:cNvPr>
          <p:cNvGrpSpPr/>
          <p:nvPr/>
        </p:nvGrpSpPr>
        <p:grpSpPr>
          <a:xfrm>
            <a:off x="1027301" y="1654748"/>
            <a:ext cx="6456752" cy="4911568"/>
            <a:chOff x="2592653" y="1139252"/>
            <a:chExt cx="6641288" cy="5368551"/>
          </a:xfrm>
          <a:effectLst>
            <a:glow rad="101600">
              <a:srgbClr val="002060">
                <a:alpha val="60000"/>
              </a:srgbClr>
            </a:glow>
          </a:effectLst>
        </p:grpSpPr>
        <p:sp>
          <p:nvSpPr>
            <p:cNvPr id="4" name="Arrow: Quad 3">
              <a:extLst>
                <a:ext uri="{FF2B5EF4-FFF2-40B4-BE49-F238E27FC236}">
                  <a16:creationId xmlns:a16="http://schemas.microsoft.com/office/drawing/2014/main" id="{CBB6EBC1-4C5D-0F91-DF61-26BC304CB65A}"/>
                </a:ext>
              </a:extLst>
            </p:cNvPr>
            <p:cNvSpPr/>
            <p:nvPr/>
          </p:nvSpPr>
          <p:spPr>
            <a:xfrm>
              <a:off x="2592653" y="1139252"/>
              <a:ext cx="6641287" cy="5368551"/>
            </a:xfrm>
            <a:prstGeom prst="quadArrow">
              <a:avLst>
                <a:gd name="adj1" fmla="val 2000"/>
                <a:gd name="adj2" fmla="val 4000"/>
                <a:gd name="adj3" fmla="val 5000"/>
              </a:avLst>
            </a:prstGeom>
          </p:spPr>
          <p:style>
            <a:lnRef idx="1">
              <a:schemeClr val="accent5"/>
            </a:lnRef>
            <a:fillRef idx="2">
              <a:schemeClr val="accent5"/>
            </a:fillRef>
            <a:effectRef idx="1">
              <a:schemeClr val="accent5"/>
            </a:effectRef>
            <a:fontRef idx="minor">
              <a:schemeClr val="dk1"/>
            </a:fontRef>
          </p:style>
          <p:txBody>
            <a:bodyPr/>
            <a:lstStyle/>
            <a:p>
              <a:endParaRPr lang="en-US"/>
            </a:p>
          </p:txBody>
        </p:sp>
        <p:sp>
          <p:nvSpPr>
            <p:cNvPr id="5" name="Freeform: Shape 4">
              <a:extLst>
                <a:ext uri="{FF2B5EF4-FFF2-40B4-BE49-F238E27FC236}">
                  <a16:creationId xmlns:a16="http://schemas.microsoft.com/office/drawing/2014/main" id="{377D5ED7-1D35-34C9-173C-7585A04880F4}"/>
                </a:ext>
              </a:extLst>
            </p:cNvPr>
            <p:cNvSpPr/>
            <p:nvPr/>
          </p:nvSpPr>
          <p:spPr>
            <a:xfrm>
              <a:off x="2592653" y="1490851"/>
              <a:ext cx="3132844" cy="2146289"/>
            </a:xfrm>
            <a:custGeom>
              <a:avLst/>
              <a:gdLst>
                <a:gd name="connsiteX0" fmla="*/ 0 w 2146289"/>
                <a:gd name="connsiteY0" fmla="*/ 357722 h 2146289"/>
                <a:gd name="connsiteX1" fmla="*/ 357722 w 2146289"/>
                <a:gd name="connsiteY1" fmla="*/ 0 h 2146289"/>
                <a:gd name="connsiteX2" fmla="*/ 1788567 w 2146289"/>
                <a:gd name="connsiteY2" fmla="*/ 0 h 2146289"/>
                <a:gd name="connsiteX3" fmla="*/ 2146289 w 2146289"/>
                <a:gd name="connsiteY3" fmla="*/ 357722 h 2146289"/>
                <a:gd name="connsiteX4" fmla="*/ 2146289 w 2146289"/>
                <a:gd name="connsiteY4" fmla="*/ 1788567 h 2146289"/>
                <a:gd name="connsiteX5" fmla="*/ 1788567 w 2146289"/>
                <a:gd name="connsiteY5" fmla="*/ 2146289 h 2146289"/>
                <a:gd name="connsiteX6" fmla="*/ 357722 w 2146289"/>
                <a:gd name="connsiteY6" fmla="*/ 2146289 h 2146289"/>
                <a:gd name="connsiteX7" fmla="*/ 0 w 2146289"/>
                <a:gd name="connsiteY7" fmla="*/ 1788567 h 2146289"/>
                <a:gd name="connsiteX8" fmla="*/ 0 w 2146289"/>
                <a:gd name="connsiteY8" fmla="*/ 357722 h 214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6289" h="2146289">
                  <a:moveTo>
                    <a:pt x="0" y="357722"/>
                  </a:moveTo>
                  <a:cubicBezTo>
                    <a:pt x="0" y="160158"/>
                    <a:pt x="160158" y="0"/>
                    <a:pt x="357722" y="0"/>
                  </a:cubicBezTo>
                  <a:lnTo>
                    <a:pt x="1788567" y="0"/>
                  </a:lnTo>
                  <a:cubicBezTo>
                    <a:pt x="1986131" y="0"/>
                    <a:pt x="2146289" y="160158"/>
                    <a:pt x="2146289" y="357722"/>
                  </a:cubicBezTo>
                  <a:lnTo>
                    <a:pt x="2146289" y="1788567"/>
                  </a:lnTo>
                  <a:cubicBezTo>
                    <a:pt x="2146289" y="1986131"/>
                    <a:pt x="1986131" y="2146289"/>
                    <a:pt x="1788567" y="2146289"/>
                  </a:cubicBezTo>
                  <a:lnTo>
                    <a:pt x="357722" y="2146289"/>
                  </a:lnTo>
                  <a:cubicBezTo>
                    <a:pt x="160158" y="2146289"/>
                    <a:pt x="0" y="1986131"/>
                    <a:pt x="0" y="1788567"/>
                  </a:cubicBezTo>
                  <a:lnTo>
                    <a:pt x="0" y="357722"/>
                  </a:lnTo>
                  <a:close/>
                </a:path>
              </a:pathLst>
            </a:custGeom>
          </p:spPr>
          <p:style>
            <a:lnRef idx="1">
              <a:schemeClr val="accent5"/>
            </a:lnRef>
            <a:fillRef idx="2">
              <a:schemeClr val="accent5"/>
            </a:fillRef>
            <a:effectRef idx="1">
              <a:schemeClr val="accent5"/>
            </a:effectRef>
            <a:fontRef idx="minor">
              <a:schemeClr val="dk1"/>
            </a:fontRef>
          </p:style>
          <p:txBody>
            <a:bodyPr spcFirstLastPara="0" vert="horz" wrap="square" lIns="188593" tIns="188593" rIns="188593" bIns="188593" numCol="1" spcCol="1270" anchor="ctr" anchorCtr="0">
              <a:noAutofit/>
            </a:bodyPr>
            <a:lstStyle/>
            <a:p>
              <a:pPr algn="ctr" defTabSz="968121">
                <a:lnSpc>
                  <a:spcPct val="90000"/>
                </a:lnSpc>
                <a:spcBef>
                  <a:spcPct val="0"/>
                </a:spcBef>
                <a:spcAft>
                  <a:spcPct val="35000"/>
                </a:spcAft>
              </a:pPr>
              <a:r>
                <a:rPr lang="en-GB" sz="2400" b="1" kern="1200" dirty="0">
                  <a:solidFill>
                    <a:schemeClr val="tx1"/>
                  </a:solidFill>
                  <a:latin typeface="Poppins" panose="00000500000000000000" pitchFamily="2" charset="0"/>
                  <a:cs typeface="Poppins" panose="00000500000000000000" pitchFamily="2" charset="0"/>
                </a:rPr>
                <a:t>Lack of sufficient supervision</a:t>
              </a:r>
              <a:endParaRPr lang="en-US" sz="2400" kern="1200" dirty="0"/>
            </a:p>
          </p:txBody>
        </p:sp>
        <p:sp>
          <p:nvSpPr>
            <p:cNvPr id="6" name="Freeform: Shape 5">
              <a:extLst>
                <a:ext uri="{FF2B5EF4-FFF2-40B4-BE49-F238E27FC236}">
                  <a16:creationId xmlns:a16="http://schemas.microsoft.com/office/drawing/2014/main" id="{7D9945D0-CAE2-9BEF-F8B0-F15FC1E3724E}"/>
                </a:ext>
              </a:extLst>
            </p:cNvPr>
            <p:cNvSpPr/>
            <p:nvPr/>
          </p:nvSpPr>
          <p:spPr>
            <a:xfrm>
              <a:off x="6101097" y="1490851"/>
              <a:ext cx="3132844" cy="2146289"/>
            </a:xfrm>
            <a:custGeom>
              <a:avLst/>
              <a:gdLst>
                <a:gd name="connsiteX0" fmla="*/ 0 w 2146289"/>
                <a:gd name="connsiteY0" fmla="*/ 357722 h 2146289"/>
                <a:gd name="connsiteX1" fmla="*/ 357722 w 2146289"/>
                <a:gd name="connsiteY1" fmla="*/ 0 h 2146289"/>
                <a:gd name="connsiteX2" fmla="*/ 1788567 w 2146289"/>
                <a:gd name="connsiteY2" fmla="*/ 0 h 2146289"/>
                <a:gd name="connsiteX3" fmla="*/ 2146289 w 2146289"/>
                <a:gd name="connsiteY3" fmla="*/ 357722 h 2146289"/>
                <a:gd name="connsiteX4" fmla="*/ 2146289 w 2146289"/>
                <a:gd name="connsiteY4" fmla="*/ 1788567 h 2146289"/>
                <a:gd name="connsiteX5" fmla="*/ 1788567 w 2146289"/>
                <a:gd name="connsiteY5" fmla="*/ 2146289 h 2146289"/>
                <a:gd name="connsiteX6" fmla="*/ 357722 w 2146289"/>
                <a:gd name="connsiteY6" fmla="*/ 2146289 h 2146289"/>
                <a:gd name="connsiteX7" fmla="*/ 0 w 2146289"/>
                <a:gd name="connsiteY7" fmla="*/ 1788567 h 2146289"/>
                <a:gd name="connsiteX8" fmla="*/ 0 w 2146289"/>
                <a:gd name="connsiteY8" fmla="*/ 357722 h 214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6289" h="2146289">
                  <a:moveTo>
                    <a:pt x="0" y="357722"/>
                  </a:moveTo>
                  <a:cubicBezTo>
                    <a:pt x="0" y="160158"/>
                    <a:pt x="160158" y="0"/>
                    <a:pt x="357722" y="0"/>
                  </a:cubicBezTo>
                  <a:lnTo>
                    <a:pt x="1788567" y="0"/>
                  </a:lnTo>
                  <a:cubicBezTo>
                    <a:pt x="1986131" y="0"/>
                    <a:pt x="2146289" y="160158"/>
                    <a:pt x="2146289" y="357722"/>
                  </a:cubicBezTo>
                  <a:lnTo>
                    <a:pt x="2146289" y="1788567"/>
                  </a:lnTo>
                  <a:cubicBezTo>
                    <a:pt x="2146289" y="1986131"/>
                    <a:pt x="1986131" y="2146289"/>
                    <a:pt x="1788567" y="2146289"/>
                  </a:cubicBezTo>
                  <a:lnTo>
                    <a:pt x="357722" y="2146289"/>
                  </a:lnTo>
                  <a:cubicBezTo>
                    <a:pt x="160158" y="2146289"/>
                    <a:pt x="0" y="1986131"/>
                    <a:pt x="0" y="1788567"/>
                  </a:cubicBezTo>
                  <a:lnTo>
                    <a:pt x="0" y="357722"/>
                  </a:lnTo>
                  <a:close/>
                </a:path>
              </a:pathLst>
            </a:custGeom>
          </p:spPr>
          <p:style>
            <a:lnRef idx="1">
              <a:schemeClr val="accent5"/>
            </a:lnRef>
            <a:fillRef idx="2">
              <a:schemeClr val="accent5"/>
            </a:fillRef>
            <a:effectRef idx="1">
              <a:schemeClr val="accent5"/>
            </a:effectRef>
            <a:fontRef idx="minor">
              <a:schemeClr val="dk1"/>
            </a:fontRef>
          </p:style>
          <p:txBody>
            <a:bodyPr spcFirstLastPara="0" vert="horz" wrap="square" lIns="188593" tIns="188593" rIns="188593" bIns="188593" numCol="1" spcCol="1270" anchor="ctr" anchorCtr="0">
              <a:noAutofit/>
            </a:bodyPr>
            <a:lstStyle/>
            <a:p>
              <a:pPr algn="ctr" defTabSz="968121">
                <a:lnSpc>
                  <a:spcPct val="90000"/>
                </a:lnSpc>
                <a:spcBef>
                  <a:spcPct val="0"/>
                </a:spcBef>
                <a:spcAft>
                  <a:spcPct val="35000"/>
                </a:spcAft>
              </a:pPr>
              <a:r>
                <a:rPr lang="en-GB" sz="2400" b="1" kern="1200" dirty="0">
                  <a:solidFill>
                    <a:schemeClr val="tx1"/>
                  </a:solidFill>
                  <a:latin typeface="Poppins" panose="00000500000000000000" pitchFamily="2" charset="0"/>
                  <a:cs typeface="Poppins" panose="00000500000000000000" pitchFamily="2" charset="0"/>
                </a:rPr>
                <a:t>Limitation for Communication</a:t>
              </a:r>
              <a:endParaRPr lang="en-US" sz="2400" kern="1200" dirty="0"/>
            </a:p>
          </p:txBody>
        </p:sp>
        <p:sp>
          <p:nvSpPr>
            <p:cNvPr id="8" name="Freeform: Shape 7">
              <a:extLst>
                <a:ext uri="{FF2B5EF4-FFF2-40B4-BE49-F238E27FC236}">
                  <a16:creationId xmlns:a16="http://schemas.microsoft.com/office/drawing/2014/main" id="{6D83A35A-84A0-6834-50D7-A58572C96E6A}"/>
                </a:ext>
              </a:extLst>
            </p:cNvPr>
            <p:cNvSpPr/>
            <p:nvPr/>
          </p:nvSpPr>
          <p:spPr>
            <a:xfrm>
              <a:off x="2592653" y="4012741"/>
              <a:ext cx="3132844" cy="2146289"/>
            </a:xfrm>
            <a:custGeom>
              <a:avLst/>
              <a:gdLst>
                <a:gd name="connsiteX0" fmla="*/ 0 w 2146289"/>
                <a:gd name="connsiteY0" fmla="*/ 357722 h 2146289"/>
                <a:gd name="connsiteX1" fmla="*/ 357722 w 2146289"/>
                <a:gd name="connsiteY1" fmla="*/ 0 h 2146289"/>
                <a:gd name="connsiteX2" fmla="*/ 1788567 w 2146289"/>
                <a:gd name="connsiteY2" fmla="*/ 0 h 2146289"/>
                <a:gd name="connsiteX3" fmla="*/ 2146289 w 2146289"/>
                <a:gd name="connsiteY3" fmla="*/ 357722 h 2146289"/>
                <a:gd name="connsiteX4" fmla="*/ 2146289 w 2146289"/>
                <a:gd name="connsiteY4" fmla="*/ 1788567 h 2146289"/>
                <a:gd name="connsiteX5" fmla="*/ 1788567 w 2146289"/>
                <a:gd name="connsiteY5" fmla="*/ 2146289 h 2146289"/>
                <a:gd name="connsiteX6" fmla="*/ 357722 w 2146289"/>
                <a:gd name="connsiteY6" fmla="*/ 2146289 h 2146289"/>
                <a:gd name="connsiteX7" fmla="*/ 0 w 2146289"/>
                <a:gd name="connsiteY7" fmla="*/ 1788567 h 2146289"/>
                <a:gd name="connsiteX8" fmla="*/ 0 w 2146289"/>
                <a:gd name="connsiteY8" fmla="*/ 357722 h 214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6289" h="2146289">
                  <a:moveTo>
                    <a:pt x="0" y="357722"/>
                  </a:moveTo>
                  <a:cubicBezTo>
                    <a:pt x="0" y="160158"/>
                    <a:pt x="160158" y="0"/>
                    <a:pt x="357722" y="0"/>
                  </a:cubicBezTo>
                  <a:lnTo>
                    <a:pt x="1788567" y="0"/>
                  </a:lnTo>
                  <a:cubicBezTo>
                    <a:pt x="1986131" y="0"/>
                    <a:pt x="2146289" y="160158"/>
                    <a:pt x="2146289" y="357722"/>
                  </a:cubicBezTo>
                  <a:lnTo>
                    <a:pt x="2146289" y="1788567"/>
                  </a:lnTo>
                  <a:cubicBezTo>
                    <a:pt x="2146289" y="1986131"/>
                    <a:pt x="1986131" y="2146289"/>
                    <a:pt x="1788567" y="2146289"/>
                  </a:cubicBezTo>
                  <a:lnTo>
                    <a:pt x="357722" y="2146289"/>
                  </a:lnTo>
                  <a:cubicBezTo>
                    <a:pt x="160158" y="2146289"/>
                    <a:pt x="0" y="1986131"/>
                    <a:pt x="0" y="1788567"/>
                  </a:cubicBezTo>
                  <a:lnTo>
                    <a:pt x="0" y="357722"/>
                  </a:lnTo>
                  <a:close/>
                </a:path>
              </a:pathLst>
            </a:custGeom>
          </p:spPr>
          <p:style>
            <a:lnRef idx="1">
              <a:schemeClr val="accent5"/>
            </a:lnRef>
            <a:fillRef idx="2">
              <a:schemeClr val="accent5"/>
            </a:fillRef>
            <a:effectRef idx="1">
              <a:schemeClr val="accent5"/>
            </a:effectRef>
            <a:fontRef idx="minor">
              <a:schemeClr val="dk1"/>
            </a:fontRef>
          </p:style>
          <p:txBody>
            <a:bodyPr spcFirstLastPara="0" vert="horz" wrap="square" lIns="188593" tIns="188593" rIns="188593" bIns="188593" numCol="1" spcCol="1270" anchor="ctr" anchorCtr="0">
              <a:noAutofit/>
            </a:bodyPr>
            <a:lstStyle/>
            <a:p>
              <a:pPr algn="ctr" defTabSz="968121">
                <a:lnSpc>
                  <a:spcPct val="90000"/>
                </a:lnSpc>
                <a:spcBef>
                  <a:spcPct val="0"/>
                </a:spcBef>
                <a:spcAft>
                  <a:spcPct val="35000"/>
                </a:spcAft>
              </a:pPr>
              <a:r>
                <a:rPr lang="en-GB" sz="2400" b="1" kern="1200" dirty="0">
                  <a:solidFill>
                    <a:schemeClr val="tx1"/>
                  </a:solidFill>
                  <a:latin typeface="Poppins" panose="00000500000000000000" pitchFamily="2" charset="0"/>
                  <a:cs typeface="Poppins" panose="00000500000000000000" pitchFamily="2" charset="0"/>
                </a:rPr>
                <a:t>Toddlers</a:t>
              </a:r>
            </a:p>
            <a:p>
              <a:pPr algn="ctr" defTabSz="968121">
                <a:lnSpc>
                  <a:spcPct val="90000"/>
                </a:lnSpc>
                <a:spcBef>
                  <a:spcPct val="0"/>
                </a:spcBef>
                <a:spcAft>
                  <a:spcPct val="35000"/>
                </a:spcAft>
              </a:pPr>
              <a:r>
                <a:rPr lang="en-GB" sz="2400" b="1" kern="1200" dirty="0">
                  <a:solidFill>
                    <a:schemeClr val="tx1"/>
                  </a:solidFill>
                  <a:latin typeface="Poppins" panose="00000500000000000000" pitchFamily="2" charset="0"/>
                  <a:cs typeface="Poppins" panose="00000500000000000000" pitchFamily="2" charset="0"/>
                </a:rPr>
                <a:t>Safety</a:t>
              </a:r>
              <a:endParaRPr lang="en-US" sz="2400" kern="1200" dirty="0"/>
            </a:p>
          </p:txBody>
        </p:sp>
        <p:sp>
          <p:nvSpPr>
            <p:cNvPr id="9" name="Freeform: Shape 8">
              <a:extLst>
                <a:ext uri="{FF2B5EF4-FFF2-40B4-BE49-F238E27FC236}">
                  <a16:creationId xmlns:a16="http://schemas.microsoft.com/office/drawing/2014/main" id="{D7797D54-12D6-EC53-B0B7-30FF445514BA}"/>
                </a:ext>
              </a:extLst>
            </p:cNvPr>
            <p:cNvSpPr/>
            <p:nvPr/>
          </p:nvSpPr>
          <p:spPr>
            <a:xfrm>
              <a:off x="6101097" y="4012741"/>
              <a:ext cx="3132843" cy="2146289"/>
            </a:xfrm>
            <a:custGeom>
              <a:avLst/>
              <a:gdLst>
                <a:gd name="connsiteX0" fmla="*/ 0 w 2146289"/>
                <a:gd name="connsiteY0" fmla="*/ 357722 h 2146289"/>
                <a:gd name="connsiteX1" fmla="*/ 357722 w 2146289"/>
                <a:gd name="connsiteY1" fmla="*/ 0 h 2146289"/>
                <a:gd name="connsiteX2" fmla="*/ 1788567 w 2146289"/>
                <a:gd name="connsiteY2" fmla="*/ 0 h 2146289"/>
                <a:gd name="connsiteX3" fmla="*/ 2146289 w 2146289"/>
                <a:gd name="connsiteY3" fmla="*/ 357722 h 2146289"/>
                <a:gd name="connsiteX4" fmla="*/ 2146289 w 2146289"/>
                <a:gd name="connsiteY4" fmla="*/ 1788567 h 2146289"/>
                <a:gd name="connsiteX5" fmla="*/ 1788567 w 2146289"/>
                <a:gd name="connsiteY5" fmla="*/ 2146289 h 2146289"/>
                <a:gd name="connsiteX6" fmla="*/ 357722 w 2146289"/>
                <a:gd name="connsiteY6" fmla="*/ 2146289 h 2146289"/>
                <a:gd name="connsiteX7" fmla="*/ 0 w 2146289"/>
                <a:gd name="connsiteY7" fmla="*/ 1788567 h 2146289"/>
                <a:gd name="connsiteX8" fmla="*/ 0 w 2146289"/>
                <a:gd name="connsiteY8" fmla="*/ 357722 h 214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6289" h="2146289">
                  <a:moveTo>
                    <a:pt x="0" y="357722"/>
                  </a:moveTo>
                  <a:cubicBezTo>
                    <a:pt x="0" y="160158"/>
                    <a:pt x="160158" y="0"/>
                    <a:pt x="357722" y="0"/>
                  </a:cubicBezTo>
                  <a:lnTo>
                    <a:pt x="1788567" y="0"/>
                  </a:lnTo>
                  <a:cubicBezTo>
                    <a:pt x="1986131" y="0"/>
                    <a:pt x="2146289" y="160158"/>
                    <a:pt x="2146289" y="357722"/>
                  </a:cubicBezTo>
                  <a:lnTo>
                    <a:pt x="2146289" y="1788567"/>
                  </a:lnTo>
                  <a:cubicBezTo>
                    <a:pt x="2146289" y="1986131"/>
                    <a:pt x="1986131" y="2146289"/>
                    <a:pt x="1788567" y="2146289"/>
                  </a:cubicBezTo>
                  <a:lnTo>
                    <a:pt x="357722" y="2146289"/>
                  </a:lnTo>
                  <a:cubicBezTo>
                    <a:pt x="160158" y="2146289"/>
                    <a:pt x="0" y="1986131"/>
                    <a:pt x="0" y="1788567"/>
                  </a:cubicBezTo>
                  <a:lnTo>
                    <a:pt x="0" y="357722"/>
                  </a:lnTo>
                  <a:close/>
                </a:path>
              </a:pathLst>
            </a:custGeom>
          </p:spPr>
          <p:style>
            <a:lnRef idx="1">
              <a:schemeClr val="accent5"/>
            </a:lnRef>
            <a:fillRef idx="2">
              <a:schemeClr val="accent5"/>
            </a:fillRef>
            <a:effectRef idx="1">
              <a:schemeClr val="accent5"/>
            </a:effectRef>
            <a:fontRef idx="minor">
              <a:schemeClr val="dk1"/>
            </a:fontRef>
          </p:style>
          <p:txBody>
            <a:bodyPr spcFirstLastPara="0" vert="horz" wrap="square" lIns="188593" tIns="188593" rIns="188593" bIns="188593" numCol="1" spcCol="1270" anchor="ctr" anchorCtr="0">
              <a:noAutofit/>
            </a:bodyPr>
            <a:lstStyle/>
            <a:p>
              <a:pPr defTabSz="905256">
                <a:spcAft>
                  <a:spcPts val="600"/>
                </a:spcAft>
              </a:pPr>
              <a:r>
                <a:rPr lang="en-GB" sz="2400" b="1" kern="1200" dirty="0">
                  <a:solidFill>
                    <a:schemeClr val="tx1"/>
                  </a:solidFill>
                  <a:latin typeface="Poppins" panose="00000500000000000000" pitchFamily="2" charset="0"/>
                  <a:ea typeface="+mn-ea"/>
                  <a:cs typeface="Poppins" panose="00000500000000000000" pitchFamily="2" charset="0"/>
                </a:rPr>
                <a:t>Lack of flexibility to monitor while following toddler</a:t>
              </a:r>
              <a:endParaRPr lang="en-US" sz="2400" kern="1200" dirty="0"/>
            </a:p>
          </p:txBody>
        </p:sp>
      </p:grpSp>
      <p:pic>
        <p:nvPicPr>
          <p:cNvPr id="10" name="Picture 6" descr="A picture containing clipart&#10;&#10;Description automatically generated">
            <a:extLst>
              <a:ext uri="{FF2B5EF4-FFF2-40B4-BE49-F238E27FC236}">
                <a16:creationId xmlns:a16="http://schemas.microsoft.com/office/drawing/2014/main" id="{FDEB27BD-C03E-2BFE-1325-86D38F4B4AC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8294132" y="2336266"/>
            <a:ext cx="2514600" cy="2514600"/>
          </a:xfrm>
          <a:prstGeom prst="rect">
            <a:avLst/>
          </a:prstGeom>
        </p:spPr>
      </p:pic>
      <p:sp>
        <p:nvSpPr>
          <p:cNvPr id="15" name="TextBox 14">
            <a:extLst>
              <a:ext uri="{FF2B5EF4-FFF2-40B4-BE49-F238E27FC236}">
                <a16:creationId xmlns:a16="http://schemas.microsoft.com/office/drawing/2014/main" id="{8F23B94B-E7A0-E89F-473B-8483F437D655}"/>
              </a:ext>
            </a:extLst>
          </p:cNvPr>
          <p:cNvSpPr txBox="1"/>
          <p:nvPr/>
        </p:nvSpPr>
        <p:spPr>
          <a:xfrm>
            <a:off x="1070414" y="370390"/>
            <a:ext cx="6160661" cy="913968"/>
          </a:xfrm>
          <a:prstGeom prst="rect">
            <a:avLst/>
          </a:prstGeom>
          <a:noFill/>
        </p:spPr>
        <p:txBody>
          <a:bodyPr wrap="none" rtlCol="0">
            <a:spAutoFit/>
          </a:bodyPr>
          <a:lstStyle/>
          <a:p>
            <a:pPr>
              <a:lnSpc>
                <a:spcPts val="6900"/>
              </a:lnSpc>
            </a:pPr>
            <a:r>
              <a:rPr lang="en-US" sz="4400" b="1" dirty="0">
                <a:latin typeface="Poppins Bold"/>
              </a:rPr>
              <a:t>RESEARCH PROBLEMS</a:t>
            </a:r>
          </a:p>
        </p:txBody>
      </p:sp>
    </p:spTree>
    <p:extLst>
      <p:ext uri="{BB962C8B-B14F-4D97-AF65-F5344CB8AC3E}">
        <p14:creationId xmlns:p14="http://schemas.microsoft.com/office/powerpoint/2010/main" val="21731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3D66CA1-14D3-EC66-E0ED-DA371D1E7571}"/>
              </a:ext>
            </a:extLst>
          </p:cNvPr>
          <p:cNvPicPr>
            <a:picLocks noChangeAspect="1"/>
          </p:cNvPicPr>
          <p:nvPr/>
        </p:nvPicPr>
        <p:blipFill>
          <a:blip r:embed="rId2"/>
          <a:stretch>
            <a:fillRect/>
          </a:stretch>
        </p:blipFill>
        <p:spPr>
          <a:xfrm>
            <a:off x="3823063" y="507278"/>
            <a:ext cx="4545874" cy="904962"/>
          </a:xfrm>
          <a:prstGeom prst="rect">
            <a:avLst/>
          </a:prstGeom>
        </p:spPr>
      </p:pic>
      <p:sp>
        <p:nvSpPr>
          <p:cNvPr id="8" name="TextBox 8"/>
          <p:cNvSpPr txBox="1"/>
          <p:nvPr/>
        </p:nvSpPr>
        <p:spPr>
          <a:xfrm>
            <a:off x="4756220" y="588559"/>
            <a:ext cx="3500957" cy="2118529"/>
          </a:xfrm>
          <a:prstGeom prst="rect">
            <a:avLst/>
          </a:prstGeom>
        </p:spPr>
        <p:txBody>
          <a:bodyPr wrap="square" lIns="0" tIns="0" rIns="0" bIns="0" rtlCol="0" anchor="t">
            <a:spAutoFit/>
          </a:bodyPr>
          <a:lstStyle/>
          <a:p>
            <a:pPr>
              <a:lnSpc>
                <a:spcPts val="5600"/>
              </a:lnSpc>
            </a:pPr>
            <a:r>
              <a:rPr lang="en-US" sz="4400" dirty="0">
                <a:solidFill>
                  <a:schemeClr val="bg1"/>
                </a:solidFill>
                <a:latin typeface="Poppins Bold"/>
              </a:rPr>
              <a:t>Evidence</a:t>
            </a:r>
          </a:p>
          <a:p>
            <a:pPr>
              <a:lnSpc>
                <a:spcPts val="5600"/>
              </a:lnSpc>
            </a:pPr>
            <a:endParaRPr lang="en-US" sz="4000" dirty="0">
              <a:solidFill>
                <a:schemeClr val="bg1"/>
              </a:solidFill>
              <a:latin typeface="Poppins Bold"/>
            </a:endParaRPr>
          </a:p>
          <a:p>
            <a:pPr>
              <a:lnSpc>
                <a:spcPts val="5600"/>
              </a:lnSpc>
            </a:pPr>
            <a:endParaRPr lang="en-US" sz="4000" dirty="0">
              <a:solidFill>
                <a:schemeClr val="bg1"/>
              </a:solidFill>
              <a:latin typeface="Poppins Bold"/>
            </a:endParaRPr>
          </a:p>
        </p:txBody>
      </p:sp>
      <p:pic>
        <p:nvPicPr>
          <p:cNvPr id="2" name="Picture 1">
            <a:extLst>
              <a:ext uri="{FF2B5EF4-FFF2-40B4-BE49-F238E27FC236}">
                <a16:creationId xmlns:a16="http://schemas.microsoft.com/office/drawing/2014/main" id="{5FFBEA11-F1F6-708A-A610-B3F863E20C8A}"/>
              </a:ext>
            </a:extLst>
          </p:cNvPr>
          <p:cNvPicPr>
            <a:picLocks noChangeAspect="1"/>
          </p:cNvPicPr>
          <p:nvPr/>
        </p:nvPicPr>
        <p:blipFill>
          <a:blip r:embed="rId3"/>
          <a:stretch>
            <a:fillRect/>
          </a:stretch>
        </p:blipFill>
        <p:spPr>
          <a:xfrm>
            <a:off x="1924798" y="1851852"/>
            <a:ext cx="8621282" cy="4417589"/>
          </a:xfrm>
          <a:prstGeom prst="rect">
            <a:avLst/>
          </a:prstGeom>
        </p:spPr>
      </p:pic>
    </p:spTree>
    <p:extLst>
      <p:ext uri="{BB962C8B-B14F-4D97-AF65-F5344CB8AC3E}">
        <p14:creationId xmlns:p14="http://schemas.microsoft.com/office/powerpoint/2010/main" val="159001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3D66CA1-14D3-EC66-E0ED-DA371D1E7571}"/>
              </a:ext>
            </a:extLst>
          </p:cNvPr>
          <p:cNvPicPr>
            <a:picLocks noChangeAspect="1"/>
          </p:cNvPicPr>
          <p:nvPr/>
        </p:nvPicPr>
        <p:blipFill>
          <a:blip r:embed="rId2"/>
          <a:stretch>
            <a:fillRect/>
          </a:stretch>
        </p:blipFill>
        <p:spPr>
          <a:xfrm>
            <a:off x="3823063" y="507278"/>
            <a:ext cx="4545874" cy="904962"/>
          </a:xfrm>
          <a:prstGeom prst="rect">
            <a:avLst/>
          </a:prstGeom>
        </p:spPr>
      </p:pic>
      <p:sp>
        <p:nvSpPr>
          <p:cNvPr id="8" name="TextBox 8"/>
          <p:cNvSpPr txBox="1"/>
          <p:nvPr/>
        </p:nvSpPr>
        <p:spPr>
          <a:xfrm>
            <a:off x="4756220" y="588559"/>
            <a:ext cx="3500957" cy="2118529"/>
          </a:xfrm>
          <a:prstGeom prst="rect">
            <a:avLst/>
          </a:prstGeom>
        </p:spPr>
        <p:txBody>
          <a:bodyPr wrap="square" lIns="0" tIns="0" rIns="0" bIns="0" rtlCol="0" anchor="t">
            <a:spAutoFit/>
          </a:bodyPr>
          <a:lstStyle/>
          <a:p>
            <a:pPr>
              <a:lnSpc>
                <a:spcPts val="5600"/>
              </a:lnSpc>
            </a:pPr>
            <a:r>
              <a:rPr lang="en-US" sz="4400" dirty="0">
                <a:solidFill>
                  <a:schemeClr val="bg1"/>
                </a:solidFill>
                <a:latin typeface="Poppins Bold"/>
              </a:rPr>
              <a:t>Evidence</a:t>
            </a:r>
          </a:p>
          <a:p>
            <a:pPr>
              <a:lnSpc>
                <a:spcPts val="5600"/>
              </a:lnSpc>
            </a:pPr>
            <a:endParaRPr lang="en-US" sz="4000" dirty="0">
              <a:solidFill>
                <a:schemeClr val="bg1"/>
              </a:solidFill>
              <a:latin typeface="Poppins Bold"/>
            </a:endParaRPr>
          </a:p>
          <a:p>
            <a:pPr>
              <a:lnSpc>
                <a:spcPts val="5600"/>
              </a:lnSpc>
            </a:pPr>
            <a:endParaRPr lang="en-US" sz="4000" dirty="0">
              <a:solidFill>
                <a:schemeClr val="bg1"/>
              </a:solidFill>
              <a:latin typeface="Poppins Bold"/>
            </a:endParaRPr>
          </a:p>
        </p:txBody>
      </p:sp>
      <p:pic>
        <p:nvPicPr>
          <p:cNvPr id="2" name="Picture 1">
            <a:extLst>
              <a:ext uri="{FF2B5EF4-FFF2-40B4-BE49-F238E27FC236}">
                <a16:creationId xmlns:a16="http://schemas.microsoft.com/office/drawing/2014/main" id="{E8EB59AC-59B6-AA32-278C-5074502F52C2}"/>
              </a:ext>
            </a:extLst>
          </p:cNvPr>
          <p:cNvPicPr>
            <a:picLocks noChangeAspect="1"/>
          </p:cNvPicPr>
          <p:nvPr/>
        </p:nvPicPr>
        <p:blipFill>
          <a:blip r:embed="rId3"/>
          <a:stretch>
            <a:fillRect/>
          </a:stretch>
        </p:blipFill>
        <p:spPr>
          <a:xfrm>
            <a:off x="1939220" y="1741626"/>
            <a:ext cx="7955690" cy="4455187"/>
          </a:xfrm>
          <a:prstGeom prst="rect">
            <a:avLst/>
          </a:prstGeom>
        </p:spPr>
      </p:pic>
    </p:spTree>
    <p:extLst>
      <p:ext uri="{BB962C8B-B14F-4D97-AF65-F5344CB8AC3E}">
        <p14:creationId xmlns:p14="http://schemas.microsoft.com/office/powerpoint/2010/main" val="187004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3D66CA1-14D3-EC66-E0ED-DA371D1E7571}"/>
              </a:ext>
            </a:extLst>
          </p:cNvPr>
          <p:cNvPicPr>
            <a:picLocks noChangeAspect="1"/>
          </p:cNvPicPr>
          <p:nvPr/>
        </p:nvPicPr>
        <p:blipFill>
          <a:blip r:embed="rId2"/>
          <a:stretch>
            <a:fillRect/>
          </a:stretch>
        </p:blipFill>
        <p:spPr>
          <a:xfrm>
            <a:off x="3823063" y="507278"/>
            <a:ext cx="4545874" cy="904962"/>
          </a:xfrm>
          <a:prstGeom prst="rect">
            <a:avLst/>
          </a:prstGeom>
        </p:spPr>
      </p:pic>
      <p:sp>
        <p:nvSpPr>
          <p:cNvPr id="8" name="TextBox 8"/>
          <p:cNvSpPr txBox="1"/>
          <p:nvPr/>
        </p:nvSpPr>
        <p:spPr>
          <a:xfrm>
            <a:off x="4756220" y="588559"/>
            <a:ext cx="3500957" cy="2118529"/>
          </a:xfrm>
          <a:prstGeom prst="rect">
            <a:avLst/>
          </a:prstGeom>
        </p:spPr>
        <p:txBody>
          <a:bodyPr wrap="square" lIns="0" tIns="0" rIns="0" bIns="0" rtlCol="0" anchor="t">
            <a:spAutoFit/>
          </a:bodyPr>
          <a:lstStyle/>
          <a:p>
            <a:pPr>
              <a:lnSpc>
                <a:spcPts val="5600"/>
              </a:lnSpc>
            </a:pPr>
            <a:r>
              <a:rPr lang="en-US" sz="4400" dirty="0">
                <a:solidFill>
                  <a:schemeClr val="bg1"/>
                </a:solidFill>
                <a:latin typeface="Poppins Bold"/>
              </a:rPr>
              <a:t>Evidence</a:t>
            </a:r>
          </a:p>
          <a:p>
            <a:pPr>
              <a:lnSpc>
                <a:spcPts val="5600"/>
              </a:lnSpc>
            </a:pPr>
            <a:endParaRPr lang="en-US" sz="4000" dirty="0">
              <a:solidFill>
                <a:schemeClr val="bg1"/>
              </a:solidFill>
              <a:latin typeface="Poppins Bold"/>
            </a:endParaRPr>
          </a:p>
          <a:p>
            <a:pPr>
              <a:lnSpc>
                <a:spcPts val="5600"/>
              </a:lnSpc>
            </a:pPr>
            <a:endParaRPr lang="en-US" sz="4000" dirty="0">
              <a:solidFill>
                <a:schemeClr val="bg1"/>
              </a:solidFill>
              <a:latin typeface="Poppins Bold"/>
            </a:endParaRPr>
          </a:p>
        </p:txBody>
      </p:sp>
      <p:pic>
        <p:nvPicPr>
          <p:cNvPr id="2" name="Picture 1">
            <a:extLst>
              <a:ext uri="{FF2B5EF4-FFF2-40B4-BE49-F238E27FC236}">
                <a16:creationId xmlns:a16="http://schemas.microsoft.com/office/drawing/2014/main" id="{F2011C14-8454-8A64-2760-1F1A6673B55C}"/>
              </a:ext>
            </a:extLst>
          </p:cNvPr>
          <p:cNvPicPr>
            <a:picLocks noChangeAspect="1"/>
          </p:cNvPicPr>
          <p:nvPr/>
        </p:nvPicPr>
        <p:blipFill>
          <a:blip r:embed="rId3"/>
          <a:stretch>
            <a:fillRect/>
          </a:stretch>
        </p:blipFill>
        <p:spPr>
          <a:xfrm>
            <a:off x="2411268" y="1777058"/>
            <a:ext cx="7369463" cy="4573664"/>
          </a:xfrm>
          <a:prstGeom prst="rect">
            <a:avLst/>
          </a:prstGeom>
        </p:spPr>
      </p:pic>
    </p:spTree>
    <p:extLst>
      <p:ext uri="{BB962C8B-B14F-4D97-AF65-F5344CB8AC3E}">
        <p14:creationId xmlns:p14="http://schemas.microsoft.com/office/powerpoint/2010/main" val="367028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3D66CA1-14D3-EC66-E0ED-DA371D1E7571}"/>
              </a:ext>
            </a:extLst>
          </p:cNvPr>
          <p:cNvPicPr>
            <a:picLocks noChangeAspect="1"/>
          </p:cNvPicPr>
          <p:nvPr/>
        </p:nvPicPr>
        <p:blipFill>
          <a:blip r:embed="rId2"/>
          <a:stretch>
            <a:fillRect/>
          </a:stretch>
        </p:blipFill>
        <p:spPr>
          <a:xfrm>
            <a:off x="3823063" y="507278"/>
            <a:ext cx="4545874" cy="904962"/>
          </a:xfrm>
          <a:prstGeom prst="rect">
            <a:avLst/>
          </a:prstGeom>
        </p:spPr>
      </p:pic>
      <p:sp>
        <p:nvSpPr>
          <p:cNvPr id="8" name="TextBox 8"/>
          <p:cNvSpPr txBox="1"/>
          <p:nvPr/>
        </p:nvSpPr>
        <p:spPr>
          <a:xfrm>
            <a:off x="4756220" y="588559"/>
            <a:ext cx="3500957" cy="2118529"/>
          </a:xfrm>
          <a:prstGeom prst="rect">
            <a:avLst/>
          </a:prstGeom>
        </p:spPr>
        <p:txBody>
          <a:bodyPr wrap="square" lIns="0" tIns="0" rIns="0" bIns="0" rtlCol="0" anchor="t">
            <a:spAutoFit/>
          </a:bodyPr>
          <a:lstStyle/>
          <a:p>
            <a:pPr>
              <a:lnSpc>
                <a:spcPts val="5600"/>
              </a:lnSpc>
            </a:pPr>
            <a:r>
              <a:rPr lang="en-US" sz="4400" dirty="0">
                <a:solidFill>
                  <a:schemeClr val="bg1"/>
                </a:solidFill>
                <a:latin typeface="Poppins Bold"/>
              </a:rPr>
              <a:t>Evidence</a:t>
            </a:r>
          </a:p>
          <a:p>
            <a:pPr>
              <a:lnSpc>
                <a:spcPts val="5600"/>
              </a:lnSpc>
            </a:pPr>
            <a:endParaRPr lang="en-US" sz="4000" dirty="0">
              <a:solidFill>
                <a:schemeClr val="bg1"/>
              </a:solidFill>
              <a:latin typeface="Poppins Bold"/>
            </a:endParaRPr>
          </a:p>
          <a:p>
            <a:pPr>
              <a:lnSpc>
                <a:spcPts val="5600"/>
              </a:lnSpc>
            </a:pPr>
            <a:endParaRPr lang="en-US" sz="4000" dirty="0">
              <a:solidFill>
                <a:schemeClr val="bg1"/>
              </a:solidFill>
              <a:latin typeface="Poppins Bold"/>
            </a:endParaRPr>
          </a:p>
        </p:txBody>
      </p:sp>
      <p:pic>
        <p:nvPicPr>
          <p:cNvPr id="2" name="Picture 1">
            <a:extLst>
              <a:ext uri="{FF2B5EF4-FFF2-40B4-BE49-F238E27FC236}">
                <a16:creationId xmlns:a16="http://schemas.microsoft.com/office/drawing/2014/main" id="{BF8D44D9-6BF3-0075-8238-E94DEFC92FCD}"/>
              </a:ext>
            </a:extLst>
          </p:cNvPr>
          <p:cNvPicPr>
            <a:picLocks noChangeAspect="1"/>
          </p:cNvPicPr>
          <p:nvPr/>
        </p:nvPicPr>
        <p:blipFill>
          <a:blip r:embed="rId3"/>
          <a:stretch>
            <a:fillRect/>
          </a:stretch>
        </p:blipFill>
        <p:spPr>
          <a:xfrm>
            <a:off x="3863703" y="1670087"/>
            <a:ext cx="4354191" cy="4813800"/>
          </a:xfrm>
          <a:prstGeom prst="rect">
            <a:avLst/>
          </a:prstGeom>
        </p:spPr>
      </p:pic>
    </p:spTree>
    <p:extLst>
      <p:ext uri="{BB962C8B-B14F-4D97-AF65-F5344CB8AC3E}">
        <p14:creationId xmlns:p14="http://schemas.microsoft.com/office/powerpoint/2010/main" val="183613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1" name="TextBox 21"/>
          <p:cNvSpPr txBox="1"/>
          <p:nvPr/>
        </p:nvSpPr>
        <p:spPr>
          <a:xfrm>
            <a:off x="728663" y="2252849"/>
            <a:ext cx="371475" cy="392906"/>
          </a:xfrm>
          <a:prstGeom prst="rect">
            <a:avLst/>
          </a:prstGeom>
        </p:spPr>
        <p:txBody>
          <a:bodyPr lIns="33867" tIns="33867" rIns="33867" bIns="33867" rtlCol="0" anchor="ctr"/>
          <a:lstStyle/>
          <a:p>
            <a:pPr algn="ctr">
              <a:lnSpc>
                <a:spcPts val="1773"/>
              </a:lnSpc>
            </a:pPr>
            <a:endParaRPr sz="1200"/>
          </a:p>
        </p:txBody>
      </p:sp>
      <p:pic>
        <p:nvPicPr>
          <p:cNvPr id="27" name="Picture 26">
            <a:extLst>
              <a:ext uri="{FF2B5EF4-FFF2-40B4-BE49-F238E27FC236}">
                <a16:creationId xmlns:a16="http://schemas.microsoft.com/office/drawing/2014/main" id="{0D28892E-D458-7B60-13E1-5F9AD93763D8}"/>
              </a:ext>
            </a:extLst>
          </p:cNvPr>
          <p:cNvPicPr>
            <a:picLocks noChangeAspect="1"/>
          </p:cNvPicPr>
          <p:nvPr/>
        </p:nvPicPr>
        <p:blipFill>
          <a:blip r:embed="rId2"/>
          <a:stretch>
            <a:fillRect/>
          </a:stretch>
        </p:blipFill>
        <p:spPr>
          <a:xfrm>
            <a:off x="3111903" y="273342"/>
            <a:ext cx="5464061" cy="887307"/>
          </a:xfrm>
          <a:prstGeom prst="rect">
            <a:avLst/>
          </a:prstGeom>
        </p:spPr>
      </p:pic>
      <p:sp>
        <p:nvSpPr>
          <p:cNvPr id="14" name="TextBox 14"/>
          <p:cNvSpPr txBox="1"/>
          <p:nvPr/>
        </p:nvSpPr>
        <p:spPr>
          <a:xfrm>
            <a:off x="3534842" y="415630"/>
            <a:ext cx="4618182" cy="610039"/>
          </a:xfrm>
          <a:prstGeom prst="rect">
            <a:avLst/>
          </a:prstGeom>
        </p:spPr>
        <p:txBody>
          <a:bodyPr wrap="square" lIns="0" tIns="0" rIns="0" bIns="0" rtlCol="0" anchor="t">
            <a:spAutoFit/>
          </a:bodyPr>
          <a:lstStyle/>
          <a:p>
            <a:pPr algn="ctr">
              <a:lnSpc>
                <a:spcPts val="4667"/>
              </a:lnSpc>
            </a:pPr>
            <a:r>
              <a:rPr lang="en-US" sz="4400" dirty="0">
                <a:solidFill>
                  <a:srgbClr val="FFFFFF"/>
                </a:solidFill>
                <a:latin typeface="Poppins Bold"/>
              </a:rPr>
              <a:t>References </a:t>
            </a:r>
          </a:p>
        </p:txBody>
      </p:sp>
      <p:sp>
        <p:nvSpPr>
          <p:cNvPr id="2" name="TextBox 1">
            <a:extLst>
              <a:ext uri="{FF2B5EF4-FFF2-40B4-BE49-F238E27FC236}">
                <a16:creationId xmlns:a16="http://schemas.microsoft.com/office/drawing/2014/main" id="{22F1F020-472A-BB43-7E20-7F2EA7A145C9}"/>
              </a:ext>
            </a:extLst>
          </p:cNvPr>
          <p:cNvSpPr txBox="1"/>
          <p:nvPr/>
        </p:nvSpPr>
        <p:spPr>
          <a:xfrm>
            <a:off x="512618" y="1838564"/>
            <a:ext cx="11416146" cy="3180871"/>
          </a:xfrm>
          <a:prstGeom prst="rect">
            <a:avLst/>
          </a:prstGeom>
          <a:noFill/>
        </p:spPr>
        <p:txBody>
          <a:bodyPr wrap="square" rtlCol="0">
            <a:spAutoFit/>
          </a:bodyPr>
          <a:lstStyle/>
          <a:p>
            <a:pPr marL="285750" indent="-28575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r>
              <a:rPr lang="en-US" b="0" i="0" dirty="0">
                <a:solidFill>
                  <a:srgbClr val="222222"/>
                </a:solidFill>
                <a:effectLst/>
                <a:latin typeface="Times New Roman" panose="02020603050405020304" pitchFamily="18" charset="0"/>
                <a:cs typeface="Times New Roman" panose="02020603050405020304" pitchFamily="18" charset="0"/>
              </a:rPr>
              <a:t>Z. Zhang, "Robotics," Research on Childcare Robot and the Influence on, vol. 10, p. 9, 2022.</a:t>
            </a:r>
          </a:p>
          <a:p>
            <a:endParaRPr lang="en-US" b="0" i="0" dirty="0">
              <a:solidFill>
                <a:srgbClr val="222222"/>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solidFill>
                  <a:srgbClr val="222222"/>
                </a:solidFill>
                <a:effectLst/>
                <a:latin typeface="Times New Roman" panose="02020603050405020304" pitchFamily="18" charset="0"/>
                <a:cs typeface="Times New Roman" panose="02020603050405020304" pitchFamily="18" charset="0"/>
              </a:rPr>
              <a:t>D. M. H. C.S. Shivraj, "International Research Journal of Engineering and Technology," ARTIFICIAL INTELLIGENCE FOR HUMAN BEHAVIOR ANALYSIS, vol. 05, no. 06, p. 8, June-2018.</a:t>
            </a:r>
          </a:p>
          <a:p>
            <a:pPr marL="285750" indent="-285750">
              <a:buFont typeface="Arial" panose="020B0604020202020204" pitchFamily="34" charset="0"/>
              <a:buChar char="•"/>
            </a:pPr>
            <a:endParaRPr lang="en-US" dirty="0">
              <a:solidFill>
                <a:srgbClr val="222222"/>
              </a:solidFill>
              <a:latin typeface="Times New Roman" panose="02020603050405020304" pitchFamily="18" charset="0"/>
              <a:ea typeface="Arial" panose="020B0604020202020204" pitchFamily="34" charset="0"/>
              <a:cs typeface="Times New Roman" panose="02020603050405020304" pitchFamily="18" charset="0"/>
            </a:endParaRPr>
          </a:p>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Y. Liu, "A Robotic Prototype System for Child Monitoring," in International Journal of Robotics and Automation (IJRA), vol. 2, no. 1, 2011, pp. 65.</a:t>
            </a:r>
          </a:p>
          <a:p>
            <a:endParaRPr lang="en-US" dirty="0">
              <a:solidFill>
                <a:srgbClr val="000000"/>
              </a:solidFill>
              <a:latin typeface="Times New Roman" panose="02020603050405020304" pitchFamily="18" charset="0"/>
              <a:ea typeface="Arial" panose="020B0604020202020204" pitchFamily="34" charset="0"/>
            </a:endParaRPr>
          </a:p>
          <a:p>
            <a:pPr marL="342900" marR="0" indent="-342900">
              <a:lnSpc>
                <a:spcPct val="115000"/>
              </a:lnSpc>
              <a:spcBef>
                <a:spcPts val="0"/>
              </a:spcBef>
              <a:spcAft>
                <a:spcPts val="0"/>
              </a:spcAft>
              <a:buFont typeface="+mj-lt"/>
              <a:buAutoNum type="arabicPeriod"/>
            </a:pPr>
            <a:endParaRPr lang="en-US" sz="1800" dirty="0">
              <a:solidFill>
                <a:srgbClr val="000000"/>
              </a:solidFill>
              <a:effectLst/>
              <a:latin typeface="Arial" panose="020B0604020202020204" pitchFamily="34" charset="0"/>
              <a:ea typeface="Arial" panose="020B0604020202020204" pitchFamily="34" charset="0"/>
            </a:endParaRPr>
          </a:p>
          <a:p>
            <a:pPr marL="342900" indent="-342900">
              <a:buFont typeface="+mj-lt"/>
              <a:buAutoNum type="arabicPeriod"/>
            </a:pPr>
            <a:endParaRPr lang="en-US" sz="1800" b="0" i="0" u="none" strike="noStrike" baseline="0" dirty="0">
              <a:solidFill>
                <a:srgbClr val="000000"/>
              </a:solidFill>
              <a:latin typeface="Times New Roman" panose="02020603050405020304" pitchFamily="18" charset="0"/>
            </a:endParaRPr>
          </a:p>
          <a:p>
            <a:pPr marL="342900" indent="-342900">
              <a:buFont typeface="+mj-lt"/>
              <a:buAutoNum type="arabicPeriod"/>
            </a:pPr>
            <a:endParaRPr lang="en-US" dirty="0"/>
          </a:p>
        </p:txBody>
      </p:sp>
    </p:spTree>
    <p:extLst>
      <p:ext uri="{BB962C8B-B14F-4D97-AF65-F5344CB8AC3E}">
        <p14:creationId xmlns:p14="http://schemas.microsoft.com/office/powerpoint/2010/main" val="65517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B4813AF-F711-C98C-A2D2-86FB5FDFB2C6}"/>
              </a:ext>
            </a:extLst>
          </p:cNvPr>
          <p:cNvSpPr txBox="1"/>
          <p:nvPr/>
        </p:nvSpPr>
        <p:spPr>
          <a:xfrm>
            <a:off x="3462908" y="2828836"/>
            <a:ext cx="5266185" cy="1200329"/>
          </a:xfrm>
          <a:prstGeom prst="rect">
            <a:avLst/>
          </a:prstGeom>
          <a:noFill/>
        </p:spPr>
        <p:txBody>
          <a:bodyPr wrap="none" rtlCol="0">
            <a:spAutoFit/>
          </a:bodyPr>
          <a:lstStyle/>
          <a:p>
            <a:pPr algn="ctr"/>
            <a:r>
              <a:rPr lang="en-US" sz="7200" dirty="0">
                <a:solidFill>
                  <a:schemeClr val="bg1"/>
                </a:solidFill>
                <a:latin typeface="Inter SemiBold" panose="02000503000000020004" pitchFamily="2" charset="0"/>
                <a:ea typeface="Inter SemiBold" panose="02000503000000020004" pitchFamily="2" charset="0"/>
              </a:rPr>
              <a:t>Thank You!</a:t>
            </a:r>
            <a:endParaRPr lang="en-IN" sz="7200" dirty="0">
              <a:solidFill>
                <a:schemeClr val="bg1"/>
              </a:solidFill>
              <a:latin typeface="Inter SemiBold" panose="02000503000000020004" pitchFamily="2" charset="0"/>
              <a:ea typeface="Inter SemiBold" panose="02000503000000020004" pitchFamily="2" charset="0"/>
            </a:endParaRPr>
          </a:p>
        </p:txBody>
      </p:sp>
    </p:spTree>
    <p:extLst>
      <p:ext uri="{BB962C8B-B14F-4D97-AF65-F5344CB8AC3E}">
        <p14:creationId xmlns:p14="http://schemas.microsoft.com/office/powerpoint/2010/main" val="151895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60000"/>
                <a:lumOff val="40000"/>
              </a:schemeClr>
            </a:gs>
            <a:gs pos="26000">
              <a:srgbClr val="0F4D57"/>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0" name="TextBox 29">
            <a:extLst>
              <a:ext uri="{FF2B5EF4-FFF2-40B4-BE49-F238E27FC236}">
                <a16:creationId xmlns:a16="http://schemas.microsoft.com/office/drawing/2014/main" id="{C070F9A4-CF2A-BB6B-3DC2-9ABC055F29FB}"/>
              </a:ext>
            </a:extLst>
          </p:cNvPr>
          <p:cNvSpPr txBox="1"/>
          <p:nvPr/>
        </p:nvSpPr>
        <p:spPr>
          <a:xfrm>
            <a:off x="2764375" y="136962"/>
            <a:ext cx="6660202" cy="18923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Poppins ExtraBold" panose="00000900000000000000" pitchFamily="2" charset="0"/>
                <a:ea typeface="+mj-ea"/>
                <a:cs typeface="Poppins ExtraBold" panose="00000900000000000000" pitchFamily="2" charset="0"/>
              </a:rPr>
              <a:t>RESEARCH OBJECTIVES</a:t>
            </a:r>
          </a:p>
        </p:txBody>
      </p:sp>
      <p:sp>
        <p:nvSpPr>
          <p:cNvPr id="31" name="TextBox 30">
            <a:extLst>
              <a:ext uri="{FF2B5EF4-FFF2-40B4-BE49-F238E27FC236}">
                <a16:creationId xmlns:a16="http://schemas.microsoft.com/office/drawing/2014/main" id="{6A3AD992-6910-B778-07F4-047C3FDEBA9F}"/>
              </a:ext>
            </a:extLst>
          </p:cNvPr>
          <p:cNvSpPr txBox="1"/>
          <p:nvPr/>
        </p:nvSpPr>
        <p:spPr>
          <a:xfrm>
            <a:off x="4886763" y="2613850"/>
            <a:ext cx="6442588" cy="2064668"/>
          </a:xfrm>
          <a:prstGeom prst="rect">
            <a:avLst/>
          </a:prstGeom>
          <a:noFill/>
        </p:spPr>
        <p:txBody>
          <a:bodyPr wrap="square" rtlCol="0">
            <a:spAutoFit/>
          </a:bodyPr>
          <a:lstStyle/>
          <a:p>
            <a:pPr algn="just" defTabSz="868680">
              <a:lnSpc>
                <a:spcPct val="130000"/>
              </a:lnSpc>
              <a:spcAft>
                <a:spcPts val="600"/>
              </a:spcAft>
            </a:pPr>
            <a:r>
              <a:rPr lang="en-GB" sz="2000" b="1" kern="1200">
                <a:latin typeface="Poppins Medium" panose="00000600000000000000" pitchFamily="2" charset="0"/>
                <a:ea typeface="+mn-ea"/>
                <a:cs typeface="Poppins Medium" panose="00000600000000000000" pitchFamily="2" charset="0"/>
              </a:rPr>
              <a:t>To develop a robot capable of caring for toddlers in the absence of their parents. Overall, the research aims to create a technology that can enhance child safety and provide peace of mind for parents and caregivers.</a:t>
            </a:r>
            <a:endParaRPr lang="en-GB" sz="2000" b="1" dirty="0">
              <a:latin typeface="Poppins Medium" panose="00000600000000000000" pitchFamily="2" charset="0"/>
              <a:ea typeface="Inter" panose="02000503000000020004" pitchFamily="2" charset="0"/>
              <a:cs typeface="Poppins Medium" panose="00000600000000000000" pitchFamily="2" charset="0"/>
            </a:endParaRPr>
          </a:p>
        </p:txBody>
      </p:sp>
      <p:pic>
        <p:nvPicPr>
          <p:cNvPr id="4" name="Picture Placeholder 3">
            <a:extLst>
              <a:ext uri="{FF2B5EF4-FFF2-40B4-BE49-F238E27FC236}">
                <a16:creationId xmlns:a16="http://schemas.microsoft.com/office/drawing/2014/main" id="{A10C6098-BDAC-AFAF-7B20-48F5968B8215}"/>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backgroundRemoval t="9200" b="90000" l="4800" r="97600">
                        <a14:foregroundMark x1="9400" y1="65000" x2="4600" y2="51800"/>
                        <a14:foregroundMark x1="4600" y1="51800" x2="4800" y2="34000"/>
                        <a14:foregroundMark x1="4800" y1="34000" x2="9400" y2="22800"/>
                        <a14:foregroundMark x1="9400" y1="22800" x2="9400" y2="22800"/>
                        <a14:foregroundMark x1="31000" y1="87000" x2="37856" y2="87800"/>
                        <a14:foregroundMark x1="22000" y1="39800" x2="22000" y2="39800"/>
                        <a14:foregroundMark x1="22000" y1="39800" x2="32200" y2="65400"/>
                        <a14:foregroundMark x1="32200" y1="65400" x2="45000" y2="78200"/>
                        <a14:foregroundMark x1="45000" y1="78200" x2="54400" y2="76800"/>
                        <a14:foregroundMark x1="22000" y1="38200" x2="30800" y2="21800"/>
                        <a14:foregroundMark x1="30800" y1="21800" x2="47000" y2="17800"/>
                        <a14:foregroundMark x1="47000" y1="17800" x2="57000" y2="31000"/>
                        <a14:foregroundMark x1="30600" y1="37800" x2="30600" y2="37800"/>
                        <a14:foregroundMark x1="30600" y1="38600" x2="38400" y2="57400"/>
                        <a14:foregroundMark x1="38400" y1="57400" x2="52200" y2="61000"/>
                        <a14:foregroundMark x1="52200" y1="61000" x2="54000" y2="58600"/>
                        <a14:foregroundMark x1="42000" y1="48800" x2="44200" y2="51800"/>
                        <a14:foregroundMark x1="35800" y1="86600" x2="35800" y2="86600"/>
                        <a14:foregroundMark x1="37000" y1="87800" x2="37892" y2="87800"/>
                        <a14:foregroundMark x1="32800" y1="87800" x2="37510" y2="88399"/>
                        <a14:foregroundMark x1="37400" y1="87400" x2="42000" y2="87400"/>
                        <a14:foregroundMark x1="90200" y1="28600" x2="97600" y2="39000"/>
                        <a14:foregroundMark x1="97600" y1="39000" x2="90200" y2="44600"/>
                        <a14:foregroundMark x1="29400" y1="9200" x2="37400" y2="9200"/>
                        <a14:backgroundMark x1="44167" y1="88670" x2="53200" y2="87400"/>
                        <a14:backgroundMark x1="40854" y1="89200" x2="42000" y2="89200"/>
                        <a14:backgroundMark x1="41600" y1="88800" x2="41600" y2="88800"/>
                        <a14:backgroundMark x1="43000" y1="88800" x2="43000" y2="88800"/>
                        <a14:backgroundMark x1="41600" y1="87800" x2="44200" y2="88800"/>
                      </a14:backgroundRemoval>
                    </a14:imgEffect>
                    <a14:imgEffect>
                      <a14:sharpenSoften amount="25000"/>
                    </a14:imgEffect>
                  </a14:imgLayer>
                </a14:imgProps>
              </a:ext>
              <a:ext uri="{28A0092B-C50C-407E-A947-70E740481C1C}">
                <a14:useLocalDpi xmlns:a14="http://schemas.microsoft.com/office/drawing/2010/main" val="0"/>
              </a:ext>
            </a:extLst>
          </a:blip>
          <a:srcRect/>
          <a:stretch/>
        </p:blipFill>
        <p:spPr>
          <a:xfrm>
            <a:off x="370577" y="2493548"/>
            <a:ext cx="3656585" cy="3915357"/>
          </a:xfrm>
        </p:spPr>
      </p:pic>
      <p:sp>
        <p:nvSpPr>
          <p:cNvPr id="2" name="TextBox 1">
            <a:extLst>
              <a:ext uri="{FF2B5EF4-FFF2-40B4-BE49-F238E27FC236}">
                <a16:creationId xmlns:a16="http://schemas.microsoft.com/office/drawing/2014/main" id="{AD00539B-BC42-E9F9-6359-ED2A9FD6D8F2}"/>
              </a:ext>
            </a:extLst>
          </p:cNvPr>
          <p:cNvSpPr txBox="1"/>
          <p:nvPr/>
        </p:nvSpPr>
        <p:spPr>
          <a:xfrm>
            <a:off x="4886763" y="1963603"/>
            <a:ext cx="2871299" cy="523220"/>
          </a:xfrm>
          <a:prstGeom prst="rect">
            <a:avLst/>
          </a:prstGeom>
          <a:noFill/>
        </p:spPr>
        <p:txBody>
          <a:bodyPr wrap="none" rtlCol="0">
            <a:spAutoFit/>
          </a:bodyPr>
          <a:lstStyle/>
          <a:p>
            <a:pPr defTabSz="868680">
              <a:spcAft>
                <a:spcPts val="600"/>
              </a:spcAft>
            </a:pPr>
            <a:r>
              <a:rPr lang="en-US" sz="2800" u="sng" kern="1200" dirty="0">
                <a:latin typeface="Poppins Medium" panose="00000600000000000000" pitchFamily="2" charset="0"/>
                <a:ea typeface="+mn-ea"/>
                <a:cs typeface="Poppins Medium" panose="00000600000000000000" pitchFamily="2" charset="0"/>
              </a:rPr>
              <a:t>Main Objective</a:t>
            </a:r>
            <a:endParaRPr lang="en-US" sz="2800" u="sng" dirty="0">
              <a:latin typeface="Poppins Medium" panose="00000600000000000000" pitchFamily="2" charset="0"/>
              <a:ea typeface="Inter SemiBold" panose="02000503000000020004" pitchFamily="2" charset="0"/>
              <a:cs typeface="Poppins Medium" panose="00000600000000000000" pitchFamily="2" charset="0"/>
            </a:endParaRPr>
          </a:p>
        </p:txBody>
      </p:sp>
    </p:spTree>
    <p:extLst>
      <p:ext uri="{BB962C8B-B14F-4D97-AF65-F5344CB8AC3E}">
        <p14:creationId xmlns:p14="http://schemas.microsoft.com/office/powerpoint/2010/main" val="37416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AD00539B-BC42-E9F9-6359-ED2A9FD6D8F2}"/>
              </a:ext>
            </a:extLst>
          </p:cNvPr>
          <p:cNvSpPr txBox="1"/>
          <p:nvPr/>
        </p:nvSpPr>
        <p:spPr>
          <a:xfrm>
            <a:off x="838200" y="365125"/>
            <a:ext cx="5393361"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Poppins ExtraBold" panose="00000900000000000000" pitchFamily="2" charset="0"/>
                <a:ea typeface="+mj-ea"/>
                <a:cs typeface="Poppins ExtraBold" panose="00000900000000000000" pitchFamily="2" charset="0"/>
              </a:rPr>
              <a:t>SUB OBJECTIVES</a:t>
            </a:r>
          </a:p>
        </p:txBody>
      </p:sp>
      <p:sp>
        <p:nvSpPr>
          <p:cNvPr id="45" name="Freeform: Shape 44">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TextBox 30">
            <a:extLst>
              <a:ext uri="{FF2B5EF4-FFF2-40B4-BE49-F238E27FC236}">
                <a16:creationId xmlns:a16="http://schemas.microsoft.com/office/drawing/2014/main" id="{6A3AD992-6910-B778-07F4-047C3FDEBA9F}"/>
              </a:ext>
            </a:extLst>
          </p:cNvPr>
          <p:cNvSpPr txBox="1"/>
          <p:nvPr/>
        </p:nvSpPr>
        <p:spPr>
          <a:xfrm>
            <a:off x="780197" y="1826760"/>
            <a:ext cx="5806978" cy="4351338"/>
          </a:xfrm>
          <a:prstGeom prst="rect">
            <a:avLst/>
          </a:prstGeom>
        </p:spPr>
        <p:txBody>
          <a:bodyPr vert="horz" lIns="91440" tIns="45720" rIns="91440" bIns="45720" rtlCol="0">
            <a:normAutofit lnSpcReduction="10000"/>
          </a:bodyPr>
          <a:lstStyle/>
          <a:p>
            <a:pPr marL="285750" indent="-228600" algn="just">
              <a:lnSpc>
                <a:spcPct val="90000"/>
              </a:lnSpc>
              <a:spcAft>
                <a:spcPts val="500"/>
              </a:spcAft>
              <a:buFont typeface="Arial" panose="020B0604020202020204" pitchFamily="34" charset="0"/>
              <a:buChar char="•"/>
            </a:pPr>
            <a:r>
              <a:rPr lang="en-US" sz="1500" dirty="0">
                <a:latin typeface="Poppins Medium" panose="00000600000000000000" pitchFamily="2" charset="0"/>
                <a:cs typeface="Poppins Medium" panose="00000600000000000000" pitchFamily="2" charset="0"/>
              </a:rPr>
              <a:t>Developing a navigation system for the robot that can effectively and safely navigate around the toddler, incorporating the obstacle avoidance navigation and safe movement.</a:t>
            </a:r>
          </a:p>
          <a:p>
            <a:pPr indent="-228600" algn="just">
              <a:lnSpc>
                <a:spcPct val="90000"/>
              </a:lnSpc>
              <a:spcAft>
                <a:spcPts val="500"/>
              </a:spcAft>
              <a:buFont typeface="Arial" panose="020B0604020202020204" pitchFamily="34" charset="0"/>
              <a:buChar char="•"/>
            </a:pPr>
            <a:endParaRPr lang="en-US" sz="1500" dirty="0">
              <a:latin typeface="Poppins Medium" panose="00000600000000000000" pitchFamily="2" charset="0"/>
              <a:cs typeface="Poppins Medium" panose="00000600000000000000" pitchFamily="2" charset="0"/>
            </a:endParaRPr>
          </a:p>
          <a:p>
            <a:pPr marL="285750" indent="-228600" algn="just">
              <a:lnSpc>
                <a:spcPct val="90000"/>
              </a:lnSpc>
              <a:spcAft>
                <a:spcPts val="500"/>
              </a:spcAft>
              <a:buFont typeface="Arial" panose="020B0604020202020204" pitchFamily="34" charset="0"/>
              <a:buChar char="•"/>
            </a:pPr>
            <a:r>
              <a:rPr lang="en-US" sz="1500" dirty="0">
                <a:latin typeface="Poppins Medium" panose="00000600000000000000" pitchFamily="2" charset="0"/>
                <a:cs typeface="Poppins Medium" panose="00000600000000000000" pitchFamily="2" charset="0"/>
              </a:rPr>
              <a:t>To establish a virtual monitoring  system for the toddler's surroundings to provide parental oversight, detect any unauthorized presence and safeguard the toddler from identifying potential threats to the child's safety.</a:t>
            </a:r>
          </a:p>
          <a:p>
            <a:pPr indent="-228600" algn="just">
              <a:lnSpc>
                <a:spcPct val="90000"/>
              </a:lnSpc>
              <a:spcAft>
                <a:spcPts val="500"/>
              </a:spcAft>
              <a:buFont typeface="Arial" panose="020B0604020202020204" pitchFamily="34" charset="0"/>
              <a:buChar char="•"/>
            </a:pPr>
            <a:endParaRPr lang="en-US" sz="1500" dirty="0">
              <a:latin typeface="Poppins Medium" panose="00000600000000000000" pitchFamily="2" charset="0"/>
              <a:cs typeface="Poppins Medium" panose="00000600000000000000" pitchFamily="2" charset="0"/>
            </a:endParaRPr>
          </a:p>
          <a:p>
            <a:pPr marL="285750" indent="-228600" algn="just">
              <a:lnSpc>
                <a:spcPct val="90000"/>
              </a:lnSpc>
              <a:spcAft>
                <a:spcPts val="500"/>
              </a:spcAft>
              <a:buFont typeface="Arial" panose="020B0604020202020204" pitchFamily="34" charset="0"/>
              <a:buChar char="•"/>
            </a:pPr>
            <a:r>
              <a:rPr lang="en-US" sz="1500" dirty="0">
                <a:latin typeface="Poppins Medium" panose="00000600000000000000" pitchFamily="2" charset="0"/>
                <a:cs typeface="Poppins Medium" panose="00000600000000000000" pitchFamily="2" charset="0"/>
              </a:rPr>
              <a:t>Create a system to identify toddler behaviors and notify parents when necessary.</a:t>
            </a:r>
          </a:p>
          <a:p>
            <a:pPr indent="-228600" algn="just">
              <a:lnSpc>
                <a:spcPct val="90000"/>
              </a:lnSpc>
              <a:spcAft>
                <a:spcPts val="500"/>
              </a:spcAft>
              <a:buFont typeface="Arial" panose="020B0604020202020204" pitchFamily="34" charset="0"/>
              <a:buChar char="•"/>
            </a:pPr>
            <a:endParaRPr lang="en-US" sz="1500" dirty="0">
              <a:latin typeface="Poppins Medium" panose="00000600000000000000" pitchFamily="2" charset="0"/>
              <a:cs typeface="Poppins Medium" panose="00000600000000000000" pitchFamily="2" charset="0"/>
            </a:endParaRPr>
          </a:p>
          <a:p>
            <a:pPr marL="285750" indent="-228600" algn="just">
              <a:lnSpc>
                <a:spcPct val="90000"/>
              </a:lnSpc>
              <a:spcAft>
                <a:spcPts val="500"/>
              </a:spcAft>
              <a:buFont typeface="Arial" panose="020B0604020202020204" pitchFamily="34" charset="0"/>
              <a:buChar char="•"/>
            </a:pPr>
            <a:r>
              <a:rPr lang="en-US" sz="1500" dirty="0">
                <a:latin typeface="Poppins Medium" panose="00000600000000000000" pitchFamily="2" charset="0"/>
                <a:cs typeface="Poppins Medium" panose="00000600000000000000" pitchFamily="2" charset="0"/>
              </a:rPr>
              <a:t>Create music and lullabies playing  system to calm down the toddler and help him to relax.</a:t>
            </a:r>
          </a:p>
          <a:p>
            <a:pPr indent="-228600" algn="just">
              <a:lnSpc>
                <a:spcPct val="90000"/>
              </a:lnSpc>
              <a:spcAft>
                <a:spcPts val="500"/>
              </a:spcAft>
              <a:buFont typeface="Arial" panose="020B0604020202020204" pitchFamily="34" charset="0"/>
              <a:buChar char="•"/>
            </a:pPr>
            <a:endParaRPr lang="en-US" sz="1500" dirty="0">
              <a:latin typeface="Poppins Medium" panose="00000600000000000000" pitchFamily="2" charset="0"/>
              <a:cs typeface="Poppins Medium" panose="00000600000000000000" pitchFamily="2" charset="0"/>
            </a:endParaRPr>
          </a:p>
          <a:p>
            <a:pPr marL="285750" indent="-228600" algn="just">
              <a:lnSpc>
                <a:spcPct val="90000"/>
              </a:lnSpc>
              <a:spcAft>
                <a:spcPts val="500"/>
              </a:spcAft>
              <a:buFont typeface="Arial" panose="020B0604020202020204" pitchFamily="34" charset="0"/>
              <a:buChar char="•"/>
            </a:pPr>
            <a:r>
              <a:rPr lang="en-US" sz="1500" dirty="0">
                <a:latin typeface="Poppins Medium" panose="00000600000000000000" pitchFamily="2" charset="0"/>
                <a:cs typeface="Poppins Medium" panose="00000600000000000000" pitchFamily="2" charset="0"/>
              </a:rPr>
              <a:t>Create graphical user interface as a mobile application for parents to easily controlling and visualize the things.</a:t>
            </a:r>
          </a:p>
        </p:txBody>
      </p:sp>
      <p:sp>
        <p:nvSpPr>
          <p:cNvPr id="47" name="Oval 46">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Placeholder 37" descr="A black background with a black square">
            <a:extLst>
              <a:ext uri="{FF2B5EF4-FFF2-40B4-BE49-F238E27FC236}">
                <a16:creationId xmlns:a16="http://schemas.microsoft.com/office/drawing/2014/main" id="{C98CF780-742A-5D11-DDBB-90B87315742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7512014" y="1216485"/>
            <a:ext cx="4156221" cy="450975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49" name="Freeform: Shape 48">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51" name="Straight Connector 50">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53" name="Freeform: Shape 52">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02987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reeform 12">
            <a:extLst>
              <a:ext uri="{FF2B5EF4-FFF2-40B4-BE49-F238E27FC236}">
                <a16:creationId xmlns:a16="http://schemas.microsoft.com/office/drawing/2014/main" id="{AF90B384-A64F-0B5F-868C-A851D7FF19C1}"/>
              </a:ext>
            </a:extLst>
          </p:cNvPr>
          <p:cNvSpPr/>
          <p:nvPr/>
        </p:nvSpPr>
        <p:spPr>
          <a:xfrm>
            <a:off x="1779104" y="255168"/>
            <a:ext cx="8462755" cy="909531"/>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pPr algn="ctr"/>
            <a:endParaRPr lang="en-US" sz="1200" dirty="0"/>
          </a:p>
        </p:txBody>
      </p:sp>
      <p:sp>
        <p:nvSpPr>
          <p:cNvPr id="5" name="TextBox 4">
            <a:extLst>
              <a:ext uri="{FF2B5EF4-FFF2-40B4-BE49-F238E27FC236}">
                <a16:creationId xmlns:a16="http://schemas.microsoft.com/office/drawing/2014/main" id="{E5D78358-A93F-63DE-2B31-3A7F1CFD5446}"/>
              </a:ext>
            </a:extLst>
          </p:cNvPr>
          <p:cNvSpPr txBox="1"/>
          <p:nvPr/>
        </p:nvSpPr>
        <p:spPr>
          <a:xfrm>
            <a:off x="1950139" y="325212"/>
            <a:ext cx="8291720" cy="769441"/>
          </a:xfrm>
          <a:prstGeom prst="rect">
            <a:avLst/>
          </a:prstGeom>
          <a:noFill/>
        </p:spPr>
        <p:txBody>
          <a:bodyPr wrap="square">
            <a:spAutoFit/>
          </a:bodyPr>
          <a:lstStyle/>
          <a:p>
            <a:pPr algn="ctr"/>
            <a:r>
              <a:rPr lang="en-US" sz="4400" dirty="0">
                <a:solidFill>
                  <a:schemeClr val="bg1"/>
                </a:solidFill>
                <a:latin typeface="Poppins ExtraBold" panose="00000900000000000000" pitchFamily="2" charset="0"/>
                <a:ea typeface="Inter SemiBold" panose="02000503000000020004" pitchFamily="2" charset="0"/>
                <a:cs typeface="Poppins ExtraBold" panose="00000900000000000000" pitchFamily="2" charset="0"/>
              </a:rPr>
              <a:t>Overall System Diagram</a:t>
            </a:r>
          </a:p>
        </p:txBody>
      </p:sp>
      <p:pic>
        <p:nvPicPr>
          <p:cNvPr id="4" name="Picture 3" descr="A diagram of a computer system">
            <a:extLst>
              <a:ext uri="{FF2B5EF4-FFF2-40B4-BE49-F238E27FC236}">
                <a16:creationId xmlns:a16="http://schemas.microsoft.com/office/drawing/2014/main" id="{45384887-FCAD-2294-F592-FB78120C9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905" y="1357061"/>
            <a:ext cx="10019899" cy="53709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478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4" ma:contentTypeDescription="Create a new document." ma:contentTypeScope="" ma:versionID="6262c5ec9836f8a787ed62888a069b28">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2f5fb70a03bbdfa70542d3c736ed088f"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Location" ma:index="21"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7D24CA5-41E3-491B-A670-41B8A4C6B853}"/>
</file>

<file path=customXml/itemProps2.xml><?xml version="1.0" encoding="utf-8"?>
<ds:datastoreItem xmlns:ds="http://schemas.openxmlformats.org/officeDocument/2006/customXml" ds:itemID="{B37D1006-24AE-4A1C-B8F1-540B248743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3361</TotalTime>
  <Words>2166</Words>
  <Application>Microsoft Office PowerPoint</Application>
  <PresentationFormat>Widescreen</PresentationFormat>
  <Paragraphs>269</Paragraphs>
  <Slides>65</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65</vt:i4>
      </vt:variant>
    </vt:vector>
  </HeadingPairs>
  <TitlesOfParts>
    <vt:vector size="78" baseType="lpstr">
      <vt:lpstr>Poppins Medium</vt:lpstr>
      <vt:lpstr>Times New Roman</vt:lpstr>
      <vt:lpstr>Trebuchet MS</vt:lpstr>
      <vt:lpstr>Wingdings</vt:lpstr>
      <vt:lpstr>Calibri</vt:lpstr>
      <vt:lpstr>Inter SemiBold</vt:lpstr>
      <vt:lpstr>Poppins Bold</vt:lpstr>
      <vt:lpstr>Calibri Light</vt:lpstr>
      <vt:lpstr>Poppins ExtraBold</vt:lpstr>
      <vt:lpstr>Arial</vt:lpstr>
      <vt:lpstr>Poppins</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Ravindu Thuduhena</cp:lastModifiedBy>
  <cp:revision>313</cp:revision>
  <dcterms:created xsi:type="dcterms:W3CDTF">2021-11-17T09:33:18Z</dcterms:created>
  <dcterms:modified xsi:type="dcterms:W3CDTF">2023-09-08T10:01:39Z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56ac557-f879-4314-a0dd-31320f1fd83e_Enabled">
    <vt:lpwstr>true</vt:lpwstr>
  </property>
  <property fmtid="{D5CDD505-2E9C-101B-9397-08002B2CF9AE}" pid="3" name="MSIP_Label_956ac557-f879-4314-a0dd-31320f1fd83e_SetDate">
    <vt:lpwstr>2023-09-07T14:31:40Z</vt:lpwstr>
  </property>
  <property fmtid="{D5CDD505-2E9C-101B-9397-08002B2CF9AE}" pid="4" name="MSIP_Label_956ac557-f879-4314-a0dd-31320f1fd83e_Method">
    <vt:lpwstr>Standard</vt:lpwstr>
  </property>
  <property fmtid="{D5CDD505-2E9C-101B-9397-08002B2CF9AE}" pid="5" name="MSIP_Label_956ac557-f879-4314-a0dd-31320f1fd83e_Name">
    <vt:lpwstr>956ac557-f879-4314-a0dd-31320f1fd83e</vt:lpwstr>
  </property>
  <property fmtid="{D5CDD505-2E9C-101B-9397-08002B2CF9AE}" pid="6" name="MSIP_Label_956ac557-f879-4314-a0dd-31320f1fd83e_SiteId">
    <vt:lpwstr>97424943-93ed-421f-81ce-f245fd53a717</vt:lpwstr>
  </property>
  <property fmtid="{D5CDD505-2E9C-101B-9397-08002B2CF9AE}" pid="7" name="MSIP_Label_956ac557-f879-4314-a0dd-31320f1fd83e_ActionId">
    <vt:lpwstr>87a515f1-a8cd-49ef-8ed8-075ec33d26be</vt:lpwstr>
  </property>
  <property fmtid="{D5CDD505-2E9C-101B-9397-08002B2CF9AE}" pid="8" name="MSIP_Label_956ac557-f879-4314-a0dd-31320f1fd83e_ContentBits">
    <vt:lpwstr>0</vt:lpwstr>
  </property>
</Properties>
</file>